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E_F938C0A7.xml" ContentType="application/vnd.ms-powerpoint.comment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71" r:id="rId5"/>
    <p:sldId id="257" r:id="rId6"/>
    <p:sldId id="258" r:id="rId7"/>
    <p:sldId id="259" r:id="rId8"/>
    <p:sldId id="269" r:id="rId9"/>
    <p:sldId id="261" r:id="rId10"/>
    <p:sldId id="263" r:id="rId11"/>
    <p:sldId id="264" r:id="rId12"/>
    <p:sldId id="267" r:id="rId13"/>
    <p:sldId id="270"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188A47-50B3-9AEB-50C9-CA744A19CB5C}" name="Vernon Effenberger" initials="VE" userId="S::vernon.effenberger@tceq.texas.gov::337a23c7-7c8a-41bd-af7f-1b6987e14f7c" providerId="AD"/>
  <p188:author id="{25B68E5A-2402-65BF-400A-0E5467F8EA41}" name="Elizabeth Simmons" initials="ES" userId="S::elizabeth.simmons@tceq.texas.gov::b26a415d-0922-4a32-ac1c-b7439c0ab56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10C21-B12D-7513-B1CD-6151925B837E}" v="3" dt="2023-07-18T15:57:14.755"/>
    <p1510:client id="{62AB7993-CF3D-95DD-2E2D-613131CE9701}" v="49" dt="2023-06-15T14:32:05.180"/>
    <p1510:client id="{7285C762-97D1-EC9A-1DFC-A59F99CA2D03}" v="1" dt="2023-06-22T19:45:12.518"/>
    <p1510:client id="{A122DE2A-0414-0998-E0AB-D982A13DD466}" v="2" dt="2023-07-18T18:18:35.265"/>
    <p1510:client id="{AA5FC291-35E6-522A-FD4A-F2C96B7A15B7}" v="2" dt="2023-06-13T21:07:30.674"/>
    <p1510:client id="{ED74FDD6-CF00-82F6-965F-AB2AE80E9F0E}" v="9" dt="2023-06-15T17:34:23.240"/>
    <p1510:client id="{EEFAFBD3-9C35-9E18-6084-C8D9A55580A6}" v="32" dt="2023-07-13T17:08:05.494"/>
    <p1510:client id="{F9DA04FD-31AB-62E1-D5C1-499EACD5453E}" v="14" dt="2023-06-13T21:19:53.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non Effenberger" userId="S::vernon.effenberger@tceq.texas.gov::337a23c7-7c8a-41bd-af7f-1b6987e14f7c" providerId="AD" clId="Web-{ED74FDD6-CF00-82F6-965F-AB2AE80E9F0E}"/>
    <pc:docChg chg="mod modSld">
      <pc:chgData name="Vernon Effenberger" userId="S::vernon.effenberger@tceq.texas.gov::337a23c7-7c8a-41bd-af7f-1b6987e14f7c" providerId="AD" clId="Web-{ED74FDD6-CF00-82F6-965F-AB2AE80E9F0E}" dt="2023-06-15T17:34:23.240" v="11"/>
      <pc:docMkLst>
        <pc:docMk/>
      </pc:docMkLst>
      <pc:sldChg chg="modSp modCm">
        <pc:chgData name="Vernon Effenberger" userId="S::vernon.effenberger@tceq.texas.gov::337a23c7-7c8a-41bd-af7f-1b6987e14f7c" providerId="AD" clId="Web-{ED74FDD6-CF00-82F6-965F-AB2AE80E9F0E}" dt="2023-06-15T17:34:23.240" v="11"/>
        <pc:sldMkLst>
          <pc:docMk/>
          <pc:sldMk cId="4181246119" sldId="270"/>
        </pc:sldMkLst>
        <pc:spChg chg="mod">
          <ac:chgData name="Vernon Effenberger" userId="S::vernon.effenberger@tceq.texas.gov::337a23c7-7c8a-41bd-af7f-1b6987e14f7c" providerId="AD" clId="Web-{ED74FDD6-CF00-82F6-965F-AB2AE80E9F0E}" dt="2023-06-15T17:16:53.663" v="9" actId="20577"/>
          <ac:spMkLst>
            <pc:docMk/>
            <pc:sldMk cId="4181246119" sldId="270"/>
            <ac:spMk id="5" creationId="{9D0E7ACF-94F3-27DC-13F3-BBB77C3303F1}"/>
          </ac:spMkLst>
        </pc:spChg>
        <pc:extLst>
          <p:ext xmlns:p="http://schemas.openxmlformats.org/presentationml/2006/main" uri="{D6D511B9-2390-475A-947B-AFAB55BFBCF1}">
            <pc226:cmChg xmlns:pc226="http://schemas.microsoft.com/office/powerpoint/2022/06/main/command" chg="">
              <pc226:chgData name="Vernon Effenberger" userId="S::vernon.effenberger@tceq.texas.gov::337a23c7-7c8a-41bd-af7f-1b6987e14f7c" providerId="AD" clId="Web-{ED74FDD6-CF00-82F6-965F-AB2AE80E9F0E}" dt="2023-06-15T17:34:23.240" v="11"/>
              <pc2:cmMkLst xmlns:pc2="http://schemas.microsoft.com/office/powerpoint/2019/9/main/command">
                <pc:docMk/>
                <pc:sldMk cId="4181246119" sldId="270"/>
                <pc2:cmMk id="{4C9A62A9-6DB9-430D-8F68-AB3694E168A2}"/>
              </pc2:cmMkLst>
              <pc226:cmRplyChg chg="add">
                <pc226:chgData name="Vernon Effenberger" userId="S::vernon.effenberger@tceq.texas.gov::337a23c7-7c8a-41bd-af7f-1b6987e14f7c" providerId="AD" clId="Web-{ED74FDD6-CF00-82F6-965F-AB2AE80E9F0E}" dt="2023-06-15T17:34:23.240" v="11"/>
                <pc2:cmRplyMkLst xmlns:pc2="http://schemas.microsoft.com/office/powerpoint/2019/9/main/command">
                  <pc:docMk/>
                  <pc:sldMk cId="4181246119" sldId="270"/>
                  <pc2:cmMk id="{4C9A62A9-6DB9-430D-8F68-AB3694E168A2}"/>
                  <pc2:cmRplyMk id="{BF63239D-8869-4A7C-9E00-DED5B6FB31BB}"/>
                </pc2:cmRplyMkLst>
              </pc226:cmRplyChg>
            </pc226:cmChg>
          </p:ext>
        </pc:extLst>
      </pc:sldChg>
    </pc:docChg>
  </pc:docChgLst>
  <pc:docChgLst>
    <pc:chgData name="Vernon Effenberger" userId="S::vernon.effenberger@tceq.texas.gov::337a23c7-7c8a-41bd-af7f-1b6987e14f7c" providerId="AD" clId="Web-{05E4BF4E-0444-335A-39C1-D11F0E86AD21}"/>
    <pc:docChg chg="modSld">
      <pc:chgData name="Vernon Effenberger" userId="S::vernon.effenberger@tceq.texas.gov::337a23c7-7c8a-41bd-af7f-1b6987e14f7c" providerId="AD" clId="Web-{05E4BF4E-0444-335A-39C1-D11F0E86AD21}" dt="2023-06-07T21:20:08.853" v="208"/>
      <pc:docMkLst>
        <pc:docMk/>
      </pc:docMkLst>
      <pc:sldChg chg="modNotes">
        <pc:chgData name="Vernon Effenberger" userId="S::vernon.effenberger@tceq.texas.gov::337a23c7-7c8a-41bd-af7f-1b6987e14f7c" providerId="AD" clId="Web-{05E4BF4E-0444-335A-39C1-D11F0E86AD21}" dt="2023-06-07T21:20:08.853" v="208"/>
        <pc:sldMkLst>
          <pc:docMk/>
          <pc:sldMk cId="630594954" sldId="257"/>
        </pc:sldMkLst>
      </pc:sldChg>
      <pc:sldChg chg="modNotes">
        <pc:chgData name="Vernon Effenberger" userId="S::vernon.effenberger@tceq.texas.gov::337a23c7-7c8a-41bd-af7f-1b6987e14f7c" providerId="AD" clId="Web-{05E4BF4E-0444-335A-39C1-D11F0E86AD21}" dt="2023-06-07T21:20:02.681" v="206"/>
        <pc:sldMkLst>
          <pc:docMk/>
          <pc:sldMk cId="2222008461" sldId="258"/>
        </pc:sldMkLst>
      </pc:sldChg>
      <pc:sldChg chg="modSp modNotes">
        <pc:chgData name="Vernon Effenberger" userId="S::vernon.effenberger@tceq.texas.gov::337a23c7-7c8a-41bd-af7f-1b6987e14f7c" providerId="AD" clId="Web-{05E4BF4E-0444-335A-39C1-D11F0E86AD21}" dt="2023-06-07T21:19:49.524" v="203"/>
        <pc:sldMkLst>
          <pc:docMk/>
          <pc:sldMk cId="2728007596" sldId="259"/>
        </pc:sldMkLst>
        <pc:spChg chg="mod">
          <ac:chgData name="Vernon Effenberger" userId="S::vernon.effenberger@tceq.texas.gov::337a23c7-7c8a-41bd-af7f-1b6987e14f7c" providerId="AD" clId="Web-{05E4BF4E-0444-335A-39C1-D11F0E86AD21}" dt="2023-06-07T21:19:42.727" v="196" actId="20577"/>
          <ac:spMkLst>
            <pc:docMk/>
            <pc:sldMk cId="2728007596" sldId="259"/>
            <ac:spMk id="3" creationId="{120E575F-7514-50EA-3D11-7857FD8A80AA}"/>
          </ac:spMkLst>
        </pc:spChg>
      </pc:sldChg>
      <pc:sldChg chg="modNotes">
        <pc:chgData name="Vernon Effenberger" userId="S::vernon.effenberger@tceq.texas.gov::337a23c7-7c8a-41bd-af7f-1b6987e14f7c" providerId="AD" clId="Web-{05E4BF4E-0444-335A-39C1-D11F0E86AD21}" dt="2023-06-07T21:19:24.977" v="194"/>
        <pc:sldMkLst>
          <pc:docMk/>
          <pc:sldMk cId="290869292" sldId="260"/>
        </pc:sldMkLst>
      </pc:sldChg>
      <pc:sldChg chg="modNotes">
        <pc:chgData name="Vernon Effenberger" userId="S::vernon.effenberger@tceq.texas.gov::337a23c7-7c8a-41bd-af7f-1b6987e14f7c" providerId="AD" clId="Web-{05E4BF4E-0444-335A-39C1-D11F0E86AD21}" dt="2023-06-07T21:17:57.053" v="151"/>
        <pc:sldMkLst>
          <pc:docMk/>
          <pc:sldMk cId="3484059834" sldId="263"/>
        </pc:sldMkLst>
      </pc:sldChg>
      <pc:sldChg chg="modSp modNotes">
        <pc:chgData name="Vernon Effenberger" userId="S::vernon.effenberger@tceq.texas.gov::337a23c7-7c8a-41bd-af7f-1b6987e14f7c" providerId="AD" clId="Web-{05E4BF4E-0444-335A-39C1-D11F0E86AD21}" dt="2023-06-07T21:15:28.533" v="93"/>
        <pc:sldMkLst>
          <pc:docMk/>
          <pc:sldMk cId="3378170559" sldId="267"/>
        </pc:sldMkLst>
        <pc:spChg chg="mod">
          <ac:chgData name="Vernon Effenberger" userId="S::vernon.effenberger@tceq.texas.gov::337a23c7-7c8a-41bd-af7f-1b6987e14f7c" providerId="AD" clId="Web-{05E4BF4E-0444-335A-39C1-D11F0E86AD21}" dt="2023-06-07T21:11:05.447" v="32" actId="20577"/>
          <ac:spMkLst>
            <pc:docMk/>
            <pc:sldMk cId="3378170559" sldId="267"/>
            <ac:spMk id="3" creationId="{ABDFD70D-4A69-2C48-A25F-F506D3F1F840}"/>
          </ac:spMkLst>
        </pc:spChg>
        <pc:spChg chg="mod">
          <ac:chgData name="Vernon Effenberger" userId="S::vernon.effenberger@tceq.texas.gov::337a23c7-7c8a-41bd-af7f-1b6987e14f7c" providerId="AD" clId="Web-{05E4BF4E-0444-335A-39C1-D11F0E86AD21}" dt="2023-06-07T21:10:26.040" v="28" actId="1076"/>
          <ac:spMkLst>
            <pc:docMk/>
            <pc:sldMk cId="3378170559" sldId="267"/>
            <ac:spMk id="5" creationId="{267BFAD6-AF39-00DC-E819-0D9973A07863}"/>
          </ac:spMkLst>
        </pc:spChg>
      </pc:sldChg>
    </pc:docChg>
  </pc:docChgLst>
  <pc:docChgLst>
    <pc:chgData name="Vernon Effenberger" userId="S::vernon.effenberger@tceq.texas.gov::337a23c7-7c8a-41bd-af7f-1b6987e14f7c" providerId="AD" clId="Web-{A122DE2A-0414-0998-E0AB-D982A13DD466}"/>
    <pc:docChg chg="modSld">
      <pc:chgData name="Vernon Effenberger" userId="S::vernon.effenberger@tceq.texas.gov::337a23c7-7c8a-41bd-af7f-1b6987e14f7c" providerId="AD" clId="Web-{A122DE2A-0414-0998-E0AB-D982A13DD466}" dt="2023-07-18T18:18:35.265" v="2" actId="20577"/>
      <pc:docMkLst>
        <pc:docMk/>
      </pc:docMkLst>
      <pc:sldChg chg="modSp">
        <pc:chgData name="Vernon Effenberger" userId="S::vernon.effenberger@tceq.texas.gov::337a23c7-7c8a-41bd-af7f-1b6987e14f7c" providerId="AD" clId="Web-{A122DE2A-0414-0998-E0AB-D982A13DD466}" dt="2023-07-18T18:18:35.265" v="2" actId="20577"/>
        <pc:sldMkLst>
          <pc:docMk/>
          <pc:sldMk cId="4181246119" sldId="270"/>
        </pc:sldMkLst>
        <pc:spChg chg="mod">
          <ac:chgData name="Vernon Effenberger" userId="S::vernon.effenberger@tceq.texas.gov::337a23c7-7c8a-41bd-af7f-1b6987e14f7c" providerId="AD" clId="Web-{A122DE2A-0414-0998-E0AB-D982A13DD466}" dt="2023-07-18T18:18:35.265" v="2" actId="20577"/>
          <ac:spMkLst>
            <pc:docMk/>
            <pc:sldMk cId="4181246119" sldId="270"/>
            <ac:spMk id="5" creationId="{9D0E7ACF-94F3-27DC-13F3-BBB77C3303F1}"/>
          </ac:spMkLst>
        </pc:spChg>
      </pc:sldChg>
    </pc:docChg>
  </pc:docChgLst>
  <pc:docChgLst>
    <pc:chgData name="Elizabeth Simmons" userId="S::elizabeth.simmons@tceq.texas.gov::b26a415d-0922-4a32-ac1c-b7439c0ab560" providerId="AD" clId="Web-{62AB7993-CF3D-95DD-2E2D-613131CE9701}"/>
    <pc:docChg chg="modSld">
      <pc:chgData name="Elizabeth Simmons" userId="S::elizabeth.simmons@tceq.texas.gov::b26a415d-0922-4a32-ac1c-b7439c0ab560" providerId="AD" clId="Web-{62AB7993-CF3D-95DD-2E2D-613131CE9701}" dt="2023-06-15T14:32:00.945" v="137"/>
      <pc:docMkLst>
        <pc:docMk/>
      </pc:docMkLst>
      <pc:sldChg chg="delCm">
        <pc:chgData name="Elizabeth Simmons" userId="S::elizabeth.simmons@tceq.texas.gov::b26a415d-0922-4a32-ac1c-b7439c0ab560" providerId="AD" clId="Web-{62AB7993-CF3D-95DD-2E2D-613131CE9701}" dt="2023-06-15T14:27:29.419" v="18"/>
        <pc:sldMkLst>
          <pc:docMk/>
          <pc:sldMk cId="1616261862" sldId="261"/>
        </pc:sldMkLst>
        <pc:extLst>
          <p:ext xmlns:p="http://schemas.openxmlformats.org/presentationml/2006/main" uri="{D6D511B9-2390-475A-947B-AFAB55BFBCF1}">
            <pc226:cmChg xmlns:pc226="http://schemas.microsoft.com/office/powerpoint/2022/06/main/command" chg="del">
              <pc226:chgData name="Elizabeth Simmons" userId="S::elizabeth.simmons@tceq.texas.gov::b26a415d-0922-4a32-ac1c-b7439c0ab560" providerId="AD" clId="Web-{62AB7993-CF3D-95DD-2E2D-613131CE9701}" dt="2023-06-15T14:27:29.419" v="18"/>
              <pc2:cmMkLst xmlns:pc2="http://schemas.microsoft.com/office/powerpoint/2019/9/main/command">
                <pc:docMk/>
                <pc:sldMk cId="1616261862" sldId="261"/>
                <pc2:cmMk id="{982857CF-FAF2-4C9C-8E59-875474FBD269}"/>
              </pc2:cmMkLst>
            </pc226:cmChg>
          </p:ext>
        </pc:extLst>
      </pc:sldChg>
      <pc:sldChg chg="modSp delCm">
        <pc:chgData name="Elizabeth Simmons" userId="S::elizabeth.simmons@tceq.texas.gov::b26a415d-0922-4a32-ac1c-b7439c0ab560" providerId="AD" clId="Web-{62AB7993-CF3D-95DD-2E2D-613131CE9701}" dt="2023-06-15T14:31:12.381" v="29" actId="14100"/>
        <pc:sldMkLst>
          <pc:docMk/>
          <pc:sldMk cId="3484059834" sldId="263"/>
        </pc:sldMkLst>
        <pc:spChg chg="mod">
          <ac:chgData name="Elizabeth Simmons" userId="S::elizabeth.simmons@tceq.texas.gov::b26a415d-0922-4a32-ac1c-b7439c0ab560" providerId="AD" clId="Web-{62AB7993-CF3D-95DD-2E2D-613131CE9701}" dt="2023-06-15T14:31:12.381" v="29" actId="14100"/>
          <ac:spMkLst>
            <pc:docMk/>
            <pc:sldMk cId="3484059834" sldId="263"/>
            <ac:spMk id="3" creationId="{5E2FC64B-1E2B-7435-8B54-BAA8E00EAFE3}"/>
          </ac:spMkLst>
        </pc:spChg>
        <pc:extLst>
          <p:ext xmlns:p="http://schemas.openxmlformats.org/presentationml/2006/main" uri="{D6D511B9-2390-475A-947B-AFAB55BFBCF1}">
            <pc226:cmChg xmlns:pc226="http://schemas.microsoft.com/office/powerpoint/2022/06/main/command" chg="del">
              <pc226:chgData name="Elizabeth Simmons" userId="S::elizabeth.simmons@tceq.texas.gov::b26a415d-0922-4a32-ac1c-b7439c0ab560" providerId="AD" clId="Web-{62AB7993-CF3D-95DD-2E2D-613131CE9701}" dt="2023-06-15T14:27:33.122" v="19"/>
              <pc2:cmMkLst xmlns:pc2="http://schemas.microsoft.com/office/powerpoint/2019/9/main/command">
                <pc:docMk/>
                <pc:sldMk cId="3484059834" sldId="263"/>
                <pc2:cmMk id="{A92363AF-BE3A-48F3-86EC-262A8F670718}"/>
              </pc2:cmMkLst>
            </pc226:cmChg>
          </p:ext>
        </pc:extLst>
      </pc:sldChg>
      <pc:sldChg chg="delCm modCm modNotes">
        <pc:chgData name="Elizabeth Simmons" userId="S::elizabeth.simmons@tceq.texas.gov::b26a415d-0922-4a32-ac1c-b7439c0ab560" providerId="AD" clId="Web-{62AB7993-CF3D-95DD-2E2D-613131CE9701}" dt="2023-06-15T14:32:00.945" v="137"/>
        <pc:sldMkLst>
          <pc:docMk/>
          <pc:sldMk cId="2936937105" sldId="264"/>
        </pc:sldMkLst>
        <pc:extLst>
          <p:ext xmlns:p="http://schemas.openxmlformats.org/presentationml/2006/main" uri="{D6D511B9-2390-475A-947B-AFAB55BFBCF1}">
            <pc226:cmChg xmlns:pc226="http://schemas.microsoft.com/office/powerpoint/2022/06/main/command" chg="del mod">
              <pc226:chgData name="Elizabeth Simmons" userId="S::elizabeth.simmons@tceq.texas.gov::b26a415d-0922-4a32-ac1c-b7439c0ab560" providerId="AD" clId="Web-{62AB7993-CF3D-95DD-2E2D-613131CE9701}" dt="2023-06-15T14:29:40.659" v="21"/>
              <pc2:cmMkLst xmlns:pc2="http://schemas.microsoft.com/office/powerpoint/2019/9/main/command">
                <pc:docMk/>
                <pc:sldMk cId="2936937105" sldId="264"/>
                <pc2:cmMk id="{8F4E9DC9-FE15-4B68-BB2E-C1A7E9699F49}"/>
              </pc2:cmMkLst>
            </pc226:cmChg>
          </p:ext>
        </pc:extLst>
      </pc:sldChg>
      <pc:sldChg chg="delCm">
        <pc:chgData name="Elizabeth Simmons" userId="S::elizabeth.simmons@tceq.texas.gov::b26a415d-0922-4a32-ac1c-b7439c0ab560" providerId="AD" clId="Web-{62AB7993-CF3D-95DD-2E2D-613131CE9701}" dt="2023-06-15T14:27:17.966" v="17"/>
        <pc:sldMkLst>
          <pc:docMk/>
          <pc:sldMk cId="3378170559" sldId="267"/>
        </pc:sldMkLst>
        <pc:extLst>
          <p:ext xmlns:p="http://schemas.openxmlformats.org/presentationml/2006/main" uri="{D6D511B9-2390-475A-947B-AFAB55BFBCF1}">
            <pc226:cmChg xmlns:pc226="http://schemas.microsoft.com/office/powerpoint/2022/06/main/command" chg="del">
              <pc226:chgData name="Elizabeth Simmons" userId="S::elizabeth.simmons@tceq.texas.gov::b26a415d-0922-4a32-ac1c-b7439c0ab560" providerId="AD" clId="Web-{62AB7993-CF3D-95DD-2E2D-613131CE9701}" dt="2023-06-15T14:27:17.966" v="17"/>
              <pc2:cmMkLst xmlns:pc2="http://schemas.microsoft.com/office/powerpoint/2019/9/main/command">
                <pc:docMk/>
                <pc:sldMk cId="3378170559" sldId="267"/>
                <pc2:cmMk id="{D557A591-804F-4BEF-97B5-6BBF46704AC5}"/>
              </pc2:cmMkLst>
            </pc226:cmChg>
          </p:ext>
        </pc:extLst>
      </pc:sldChg>
      <pc:sldChg chg="modSp">
        <pc:chgData name="Elizabeth Simmons" userId="S::elizabeth.simmons@tceq.texas.gov::b26a415d-0922-4a32-ac1c-b7439c0ab560" providerId="AD" clId="Web-{62AB7993-CF3D-95DD-2E2D-613131CE9701}" dt="2023-06-15T14:30:40.505" v="25" actId="1076"/>
        <pc:sldMkLst>
          <pc:docMk/>
          <pc:sldMk cId="2757010288" sldId="269"/>
        </pc:sldMkLst>
        <pc:spChg chg="mod">
          <ac:chgData name="Elizabeth Simmons" userId="S::elizabeth.simmons@tceq.texas.gov::b26a415d-0922-4a32-ac1c-b7439c0ab560" providerId="AD" clId="Web-{62AB7993-CF3D-95DD-2E2D-613131CE9701}" dt="2023-06-15T14:30:40.505" v="25" actId="1076"/>
          <ac:spMkLst>
            <pc:docMk/>
            <pc:sldMk cId="2757010288" sldId="269"/>
            <ac:spMk id="5" creationId="{539FC1CB-6983-6707-C3F1-CBE86D3F85F8}"/>
          </ac:spMkLst>
        </pc:spChg>
      </pc:sldChg>
      <pc:sldChg chg="addCm">
        <pc:chgData name="Elizabeth Simmons" userId="S::elizabeth.simmons@tceq.texas.gov::b26a415d-0922-4a32-ac1c-b7439c0ab560" providerId="AD" clId="Web-{62AB7993-CF3D-95DD-2E2D-613131CE9701}" dt="2023-06-15T14:25:32.071" v="0"/>
        <pc:sldMkLst>
          <pc:docMk/>
          <pc:sldMk cId="4181246119" sldId="270"/>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62AB7993-CF3D-95DD-2E2D-613131CE9701}" dt="2023-06-15T14:25:32.071" v="0"/>
              <pc2:cmMkLst xmlns:pc2="http://schemas.microsoft.com/office/powerpoint/2019/9/main/command">
                <pc:docMk/>
                <pc:sldMk cId="4181246119" sldId="270"/>
                <pc2:cmMk id="{4C9A62A9-6DB9-430D-8F68-AB3694E168A2}"/>
              </pc2:cmMkLst>
            </pc226:cmChg>
          </p:ext>
        </pc:extLst>
      </pc:sldChg>
      <pc:sldChg chg="modSp">
        <pc:chgData name="Elizabeth Simmons" userId="S::elizabeth.simmons@tceq.texas.gov::b26a415d-0922-4a32-ac1c-b7439c0ab560" providerId="AD" clId="Web-{62AB7993-CF3D-95DD-2E2D-613131CE9701}" dt="2023-06-15T14:27:09.590" v="16" actId="1076"/>
        <pc:sldMkLst>
          <pc:docMk/>
          <pc:sldMk cId="1138502970" sldId="272"/>
        </pc:sldMkLst>
        <pc:spChg chg="mod">
          <ac:chgData name="Elizabeth Simmons" userId="S::elizabeth.simmons@tceq.texas.gov::b26a415d-0922-4a32-ac1c-b7439c0ab560" providerId="AD" clId="Web-{62AB7993-CF3D-95DD-2E2D-613131CE9701}" dt="2023-06-15T14:26:47.261" v="10" actId="1076"/>
          <ac:spMkLst>
            <pc:docMk/>
            <pc:sldMk cId="1138502970" sldId="272"/>
            <ac:spMk id="2" creationId="{09FCC7E7-7587-B6F3-3A37-CB8471C9E78C}"/>
          </ac:spMkLst>
        </pc:spChg>
        <pc:spChg chg="mod">
          <ac:chgData name="Elizabeth Simmons" userId="S::elizabeth.simmons@tceq.texas.gov::b26a415d-0922-4a32-ac1c-b7439c0ab560" providerId="AD" clId="Web-{62AB7993-CF3D-95DD-2E2D-613131CE9701}" dt="2023-06-15T14:27:08.028" v="15" actId="1076"/>
          <ac:spMkLst>
            <pc:docMk/>
            <pc:sldMk cId="1138502970" sldId="272"/>
            <ac:spMk id="6" creationId="{196C1C1E-23C8-ED52-DAA4-129959051D8F}"/>
          </ac:spMkLst>
        </pc:spChg>
        <pc:picChg chg="mod">
          <ac:chgData name="Elizabeth Simmons" userId="S::elizabeth.simmons@tceq.texas.gov::b26a415d-0922-4a32-ac1c-b7439c0ab560" providerId="AD" clId="Web-{62AB7993-CF3D-95DD-2E2D-613131CE9701}" dt="2023-06-15T14:27:09.590" v="16" actId="1076"/>
          <ac:picMkLst>
            <pc:docMk/>
            <pc:sldMk cId="1138502970" sldId="272"/>
            <ac:picMk id="3" creationId="{49D5D06A-0CEA-5FB1-A6F0-16530040D50A}"/>
          </ac:picMkLst>
        </pc:picChg>
      </pc:sldChg>
    </pc:docChg>
  </pc:docChgLst>
  <pc:docChgLst>
    <pc:chgData name="Vernon Effenberger" userId="337a23c7-7c8a-41bd-af7f-1b6987e14f7c" providerId="ADAL" clId="{23C051AC-B98C-46E7-BDFF-2ED2F8664420}"/>
    <pc:docChg chg="undo redo custSel addSld delSld modSld sldOrd modMainMaster">
      <pc:chgData name="Vernon Effenberger" userId="337a23c7-7c8a-41bd-af7f-1b6987e14f7c" providerId="ADAL" clId="{23C051AC-B98C-46E7-BDFF-2ED2F8664420}" dt="2023-06-14T16:46:22.902" v="2986" actId="27636"/>
      <pc:docMkLst>
        <pc:docMk/>
      </pc:docMkLst>
      <pc:sldChg chg="addSp delSp modSp del mod setBg delDesignElem modNotesTx">
        <pc:chgData name="Vernon Effenberger" userId="337a23c7-7c8a-41bd-af7f-1b6987e14f7c" providerId="ADAL" clId="{23C051AC-B98C-46E7-BDFF-2ED2F8664420}" dt="2023-06-13T20:54:15.752" v="868" actId="2696"/>
        <pc:sldMkLst>
          <pc:docMk/>
          <pc:sldMk cId="3785951210" sldId="256"/>
        </pc:sldMkLst>
        <pc:spChg chg="mod ord">
          <ac:chgData name="Vernon Effenberger" userId="337a23c7-7c8a-41bd-af7f-1b6987e14f7c" providerId="ADAL" clId="{23C051AC-B98C-46E7-BDFF-2ED2F8664420}" dt="2023-06-13T20:28:45.242" v="669" actId="1076"/>
          <ac:spMkLst>
            <pc:docMk/>
            <pc:sldMk cId="3785951210" sldId="256"/>
            <ac:spMk id="3" creationId="{F23428A1-537C-4477-E63F-E708AFE9E642}"/>
          </ac:spMkLst>
        </pc:spChg>
        <pc:spChg chg="add del">
          <ac:chgData name="Vernon Effenberger" userId="337a23c7-7c8a-41bd-af7f-1b6987e14f7c" providerId="ADAL" clId="{23C051AC-B98C-46E7-BDFF-2ED2F8664420}" dt="2023-06-13T13:19:28.798" v="41" actId="26606"/>
          <ac:spMkLst>
            <pc:docMk/>
            <pc:sldMk cId="3785951210" sldId="256"/>
            <ac:spMk id="10" creationId="{A3363022-C969-41E9-8EB2-E4C94908C1FA}"/>
          </ac:spMkLst>
        </pc:spChg>
        <pc:spChg chg="add del">
          <ac:chgData name="Vernon Effenberger" userId="337a23c7-7c8a-41bd-af7f-1b6987e14f7c" providerId="ADAL" clId="{23C051AC-B98C-46E7-BDFF-2ED2F8664420}" dt="2023-06-13T13:19:28.798" v="41" actId="26606"/>
          <ac:spMkLst>
            <pc:docMk/>
            <pc:sldMk cId="3785951210" sldId="256"/>
            <ac:spMk id="12" creationId="{8D1AD6B3-BE88-4CEB-BA17-790657CC4729}"/>
          </ac:spMkLst>
        </pc:spChg>
        <pc:spChg chg="add del">
          <ac:chgData name="Vernon Effenberger" userId="337a23c7-7c8a-41bd-af7f-1b6987e14f7c" providerId="ADAL" clId="{23C051AC-B98C-46E7-BDFF-2ED2F8664420}" dt="2023-06-13T13:19:30.070" v="43" actId="26606"/>
          <ac:spMkLst>
            <pc:docMk/>
            <pc:sldMk cId="3785951210" sldId="256"/>
            <ac:spMk id="19" creationId="{93245F62-CCC4-49E4-B95B-EA6C1E790510}"/>
          </ac:spMkLst>
        </pc:spChg>
        <pc:spChg chg="add del">
          <ac:chgData name="Vernon Effenberger" userId="337a23c7-7c8a-41bd-af7f-1b6987e14f7c" providerId="ADAL" clId="{23C051AC-B98C-46E7-BDFF-2ED2F8664420}" dt="2023-06-13T13:19:30.070" v="43" actId="26606"/>
          <ac:spMkLst>
            <pc:docMk/>
            <pc:sldMk cId="3785951210" sldId="256"/>
            <ac:spMk id="20" creationId="{E6C0DD6B-6AA3-448F-9B99-8386295BC1B4}"/>
          </ac:spMkLst>
        </pc:spChg>
        <pc:spChg chg="add del">
          <ac:chgData name="Vernon Effenberger" userId="337a23c7-7c8a-41bd-af7f-1b6987e14f7c" providerId="ADAL" clId="{23C051AC-B98C-46E7-BDFF-2ED2F8664420}" dt="2023-06-13T13:19:31.252" v="45" actId="26606"/>
          <ac:spMkLst>
            <pc:docMk/>
            <pc:sldMk cId="3785951210" sldId="256"/>
            <ac:spMk id="25" creationId="{23D09407-53BC-485E-B4CE-BC5E4FC4B25B}"/>
          </ac:spMkLst>
        </pc:spChg>
        <pc:spChg chg="add del">
          <ac:chgData name="Vernon Effenberger" userId="337a23c7-7c8a-41bd-af7f-1b6987e14f7c" providerId="ADAL" clId="{23C051AC-B98C-46E7-BDFF-2ED2F8664420}" dt="2023-06-13T13:19:31.252" v="45" actId="26606"/>
          <ac:spMkLst>
            <pc:docMk/>
            <pc:sldMk cId="3785951210" sldId="256"/>
            <ac:spMk id="26" creationId="{921DB988-49FC-4608-B0A2-E2F3A4019041}"/>
          </ac:spMkLst>
        </pc:spChg>
        <pc:spChg chg="add del">
          <ac:chgData name="Vernon Effenberger" userId="337a23c7-7c8a-41bd-af7f-1b6987e14f7c" providerId="ADAL" clId="{23C051AC-B98C-46E7-BDFF-2ED2F8664420}" dt="2023-06-13T13:19:32.855" v="47" actId="26606"/>
          <ac:spMkLst>
            <pc:docMk/>
            <pc:sldMk cId="3785951210" sldId="256"/>
            <ac:spMk id="30" creationId="{B9D7E975-9161-4F2D-AC53-69E1912F6B5D}"/>
          </ac:spMkLst>
        </pc:spChg>
        <pc:spChg chg="add del">
          <ac:chgData name="Vernon Effenberger" userId="337a23c7-7c8a-41bd-af7f-1b6987e14f7c" providerId="ADAL" clId="{23C051AC-B98C-46E7-BDFF-2ED2F8664420}" dt="2023-06-13T13:19:32.855" v="47" actId="26606"/>
          <ac:spMkLst>
            <pc:docMk/>
            <pc:sldMk cId="3785951210" sldId="256"/>
            <ac:spMk id="31" creationId="{827DC2C4-B485-428A-BF4A-472D2967F47F}"/>
          </ac:spMkLst>
        </pc:spChg>
        <pc:spChg chg="add del">
          <ac:chgData name="Vernon Effenberger" userId="337a23c7-7c8a-41bd-af7f-1b6987e14f7c" providerId="ADAL" clId="{23C051AC-B98C-46E7-BDFF-2ED2F8664420}" dt="2023-06-13T13:19:32.855" v="47" actId="26606"/>
          <ac:spMkLst>
            <pc:docMk/>
            <pc:sldMk cId="3785951210" sldId="256"/>
            <ac:spMk id="32" creationId="{463E6235-1649-4B47-9862-4026FC473B6F}"/>
          </ac:spMkLst>
        </pc:spChg>
        <pc:spChg chg="add del">
          <ac:chgData name="Vernon Effenberger" userId="337a23c7-7c8a-41bd-af7f-1b6987e14f7c" providerId="ADAL" clId="{23C051AC-B98C-46E7-BDFF-2ED2F8664420}" dt="2023-06-13T13:19:34.414" v="49" actId="26606"/>
          <ac:spMkLst>
            <pc:docMk/>
            <pc:sldMk cId="3785951210" sldId="256"/>
            <ac:spMk id="34" creationId="{D0581B61-EB9C-4FED-8E62-AE74FB0BC83F}"/>
          </ac:spMkLst>
        </pc:spChg>
        <pc:spChg chg="add del">
          <ac:chgData name="Vernon Effenberger" userId="337a23c7-7c8a-41bd-af7f-1b6987e14f7c" providerId="ADAL" clId="{23C051AC-B98C-46E7-BDFF-2ED2F8664420}" dt="2023-06-13T20:35:36.176" v="755"/>
          <ac:spMkLst>
            <pc:docMk/>
            <pc:sldMk cId="3785951210" sldId="256"/>
            <ac:spMk id="38" creationId="{A3363022-C969-41E9-8EB2-E4C94908C1FA}"/>
          </ac:spMkLst>
        </pc:spChg>
        <pc:spChg chg="add del">
          <ac:chgData name="Vernon Effenberger" userId="337a23c7-7c8a-41bd-af7f-1b6987e14f7c" providerId="ADAL" clId="{23C051AC-B98C-46E7-BDFF-2ED2F8664420}" dt="2023-06-13T20:35:36.176" v="755"/>
          <ac:spMkLst>
            <pc:docMk/>
            <pc:sldMk cId="3785951210" sldId="256"/>
            <ac:spMk id="39" creationId="{8D1AD6B3-BE88-4CEB-BA17-790657CC4729}"/>
          </ac:spMkLst>
        </pc:spChg>
        <pc:grpChg chg="add del">
          <ac:chgData name="Vernon Effenberger" userId="337a23c7-7c8a-41bd-af7f-1b6987e14f7c" providerId="ADAL" clId="{23C051AC-B98C-46E7-BDFF-2ED2F8664420}" dt="2023-06-13T13:19:28.798" v="41" actId="26606"/>
          <ac:grpSpMkLst>
            <pc:docMk/>
            <pc:sldMk cId="3785951210" sldId="256"/>
            <ac:grpSpMk id="14" creationId="{89D1390B-7E13-4B4F-9CB2-391063412E54}"/>
          </ac:grpSpMkLst>
        </pc:grpChg>
        <pc:grpChg chg="add del">
          <ac:chgData name="Vernon Effenberger" userId="337a23c7-7c8a-41bd-af7f-1b6987e14f7c" providerId="ADAL" clId="{23C051AC-B98C-46E7-BDFF-2ED2F8664420}" dt="2023-06-13T13:19:31.252" v="45" actId="26606"/>
          <ac:grpSpMkLst>
            <pc:docMk/>
            <pc:sldMk cId="3785951210" sldId="256"/>
            <ac:grpSpMk id="27" creationId="{E9B930FD-8671-4C4C-ADCF-73AC1D0CD417}"/>
          </ac:grpSpMkLst>
        </pc:grpChg>
        <pc:grpChg chg="add del">
          <ac:chgData name="Vernon Effenberger" userId="337a23c7-7c8a-41bd-af7f-1b6987e14f7c" providerId="ADAL" clId="{23C051AC-B98C-46E7-BDFF-2ED2F8664420}" dt="2023-06-13T13:19:31.252" v="45" actId="26606"/>
          <ac:grpSpMkLst>
            <pc:docMk/>
            <pc:sldMk cId="3785951210" sldId="256"/>
            <ac:grpSpMk id="28" creationId="{383C2651-AE0C-4AE4-8725-E2F9414FE219}"/>
          </ac:grpSpMkLst>
        </pc:grpChg>
        <pc:grpChg chg="add del">
          <ac:chgData name="Vernon Effenberger" userId="337a23c7-7c8a-41bd-af7f-1b6987e14f7c" providerId="ADAL" clId="{23C051AC-B98C-46E7-BDFF-2ED2F8664420}" dt="2023-06-13T13:19:34.414" v="49" actId="26606"/>
          <ac:grpSpMkLst>
            <pc:docMk/>
            <pc:sldMk cId="3785951210" sldId="256"/>
            <ac:grpSpMk id="35" creationId="{39198901-5716-4C59-8560-9B4B17388654}"/>
          </ac:grpSpMkLst>
        </pc:grpChg>
        <pc:grpChg chg="add del">
          <ac:chgData name="Vernon Effenberger" userId="337a23c7-7c8a-41bd-af7f-1b6987e14f7c" providerId="ADAL" clId="{23C051AC-B98C-46E7-BDFF-2ED2F8664420}" dt="2023-06-13T20:35:36.176" v="755"/>
          <ac:grpSpMkLst>
            <pc:docMk/>
            <pc:sldMk cId="3785951210" sldId="256"/>
            <ac:grpSpMk id="40" creationId="{89D1390B-7E13-4B4F-9CB2-391063412E54}"/>
          </ac:grpSpMkLst>
        </pc:grpChg>
        <pc:picChg chg="add del mod ord">
          <ac:chgData name="Vernon Effenberger" userId="337a23c7-7c8a-41bd-af7f-1b6987e14f7c" providerId="ADAL" clId="{23C051AC-B98C-46E7-BDFF-2ED2F8664420}" dt="2023-06-13T20:43:13.020" v="792" actId="478"/>
          <ac:picMkLst>
            <pc:docMk/>
            <pc:sldMk cId="3785951210" sldId="256"/>
            <ac:picMk id="4" creationId="{6BEDE2C5-29FC-F471-F541-FF648D86C53A}"/>
          </ac:picMkLst>
        </pc:picChg>
        <pc:picChg chg="mod">
          <ac:chgData name="Vernon Effenberger" userId="337a23c7-7c8a-41bd-af7f-1b6987e14f7c" providerId="ADAL" clId="{23C051AC-B98C-46E7-BDFF-2ED2F8664420}" dt="2023-06-13T20:44:20.717" v="800" actId="1076"/>
          <ac:picMkLst>
            <pc:docMk/>
            <pc:sldMk cId="3785951210" sldId="256"/>
            <ac:picMk id="5" creationId="{6FC8477F-DA0B-B334-9DC6-C73A32E076C9}"/>
          </ac:picMkLst>
        </pc:picChg>
      </pc:sldChg>
      <pc:sldChg chg="addSp delSp modSp mod setBg setClrOvrMap delDesignElem modNotesTx">
        <pc:chgData name="Vernon Effenberger" userId="337a23c7-7c8a-41bd-af7f-1b6987e14f7c" providerId="ADAL" clId="{23C051AC-B98C-46E7-BDFF-2ED2F8664420}" dt="2023-06-14T15:26:26.446" v="976" actId="20577"/>
        <pc:sldMkLst>
          <pc:docMk/>
          <pc:sldMk cId="630594954" sldId="257"/>
        </pc:sldMkLst>
        <pc:spChg chg="add del mod">
          <ac:chgData name="Vernon Effenberger" userId="337a23c7-7c8a-41bd-af7f-1b6987e14f7c" providerId="ADAL" clId="{23C051AC-B98C-46E7-BDFF-2ED2F8664420}" dt="2023-06-13T20:55:50.062" v="872" actId="478"/>
          <ac:spMkLst>
            <pc:docMk/>
            <pc:sldMk cId="630594954" sldId="257"/>
            <ac:spMk id="2" creationId="{D56E10B1-3A76-22B2-8C0D-594E6D9D13DE}"/>
          </ac:spMkLst>
        </pc:spChg>
        <pc:spChg chg="mod">
          <ac:chgData name="Vernon Effenberger" userId="337a23c7-7c8a-41bd-af7f-1b6987e14f7c" providerId="ADAL" clId="{23C051AC-B98C-46E7-BDFF-2ED2F8664420}" dt="2023-06-13T20:26:23.311" v="624" actId="403"/>
          <ac:spMkLst>
            <pc:docMk/>
            <pc:sldMk cId="630594954" sldId="257"/>
            <ac:spMk id="5" creationId="{F4ABC8A7-8E74-1E6F-4931-58A39AA7B1FD}"/>
          </ac:spMkLst>
        </pc:spChg>
        <pc:spChg chg="mod">
          <ac:chgData name="Vernon Effenberger" userId="337a23c7-7c8a-41bd-af7f-1b6987e14f7c" providerId="ADAL" clId="{23C051AC-B98C-46E7-BDFF-2ED2F8664420}" dt="2023-06-13T20:37:33.469" v="759" actId="1076"/>
          <ac:spMkLst>
            <pc:docMk/>
            <pc:sldMk cId="630594954" sldId="257"/>
            <ac:spMk id="7" creationId="{38D48C32-D637-9676-088A-BFC47F15095D}"/>
          </ac:spMkLst>
        </pc:spChg>
        <pc:spChg chg="add del">
          <ac:chgData name="Vernon Effenberger" userId="337a23c7-7c8a-41bd-af7f-1b6987e14f7c" providerId="ADAL" clId="{23C051AC-B98C-46E7-BDFF-2ED2F8664420}" dt="2023-06-12T16:12:18.542" v="4" actId="26606"/>
          <ac:spMkLst>
            <pc:docMk/>
            <pc:sldMk cId="630594954" sldId="257"/>
            <ac:spMk id="24" creationId="{9AA72BD9-2C5A-4EDC-931F-5AA08EACA0F3}"/>
          </ac:spMkLst>
        </pc:spChg>
        <pc:spChg chg="add del">
          <ac:chgData name="Vernon Effenberger" userId="337a23c7-7c8a-41bd-af7f-1b6987e14f7c" providerId="ADAL" clId="{23C051AC-B98C-46E7-BDFF-2ED2F8664420}" dt="2023-06-12T16:12:18.542" v="4" actId="26606"/>
          <ac:spMkLst>
            <pc:docMk/>
            <pc:sldMk cId="630594954" sldId="257"/>
            <ac:spMk id="25" creationId="{DD3981AC-7B61-4947-BCF3-F7AA7FA385B9}"/>
          </ac:spMkLst>
        </pc:spChg>
        <pc:spChg chg="add del">
          <ac:chgData name="Vernon Effenberger" userId="337a23c7-7c8a-41bd-af7f-1b6987e14f7c" providerId="ADAL" clId="{23C051AC-B98C-46E7-BDFF-2ED2F8664420}" dt="2023-06-12T16:12:18.542" v="4" actId="26606"/>
          <ac:spMkLst>
            <pc:docMk/>
            <pc:sldMk cId="630594954" sldId="257"/>
            <ac:spMk id="26" creationId="{55D4142C-5077-457F-A6AD-3FECFDB39685}"/>
          </ac:spMkLst>
        </pc:spChg>
        <pc:spChg chg="add del">
          <ac:chgData name="Vernon Effenberger" userId="337a23c7-7c8a-41bd-af7f-1b6987e14f7c" providerId="ADAL" clId="{23C051AC-B98C-46E7-BDFF-2ED2F8664420}" dt="2023-06-12T16:12:18.542" v="4" actId="26606"/>
          <ac:spMkLst>
            <pc:docMk/>
            <pc:sldMk cId="630594954" sldId="257"/>
            <ac:spMk id="27" creationId="{7A5F0580-5EE9-419F-96EE-B6529EF6E7D0}"/>
          </ac:spMkLst>
        </pc:spChg>
        <pc:spChg chg="add del">
          <ac:chgData name="Vernon Effenberger" userId="337a23c7-7c8a-41bd-af7f-1b6987e14f7c" providerId="ADAL" clId="{23C051AC-B98C-46E7-BDFF-2ED2F8664420}" dt="2023-06-12T16:12:18.471" v="3" actId="26606"/>
          <ac:spMkLst>
            <pc:docMk/>
            <pc:sldMk cId="630594954" sldId="257"/>
            <ac:spMk id="32" creationId="{F13C74B1-5B17-4795-BED0-7140497B445A}"/>
          </ac:spMkLst>
        </pc:spChg>
        <pc:spChg chg="add del">
          <ac:chgData name="Vernon Effenberger" userId="337a23c7-7c8a-41bd-af7f-1b6987e14f7c" providerId="ADAL" clId="{23C051AC-B98C-46E7-BDFF-2ED2F8664420}" dt="2023-06-12T16:12:18.471" v="3" actId="26606"/>
          <ac:spMkLst>
            <pc:docMk/>
            <pc:sldMk cId="630594954" sldId="257"/>
            <ac:spMk id="34" creationId="{D4974D33-8DC5-464E-8C6D-BE58F0669C17}"/>
          </ac:spMkLst>
        </pc:spChg>
        <pc:spChg chg="add del">
          <ac:chgData name="Vernon Effenberger" userId="337a23c7-7c8a-41bd-af7f-1b6987e14f7c" providerId="ADAL" clId="{23C051AC-B98C-46E7-BDFF-2ED2F8664420}" dt="2023-06-13T20:35:36.176" v="755"/>
          <ac:spMkLst>
            <pc:docMk/>
            <pc:sldMk cId="630594954" sldId="257"/>
            <ac:spMk id="36" creationId="{04812C46-200A-4DEB-A05E-3ED6C68C2387}"/>
          </ac:spMkLst>
        </pc:spChg>
        <pc:spChg chg="add del">
          <ac:chgData name="Vernon Effenberger" userId="337a23c7-7c8a-41bd-af7f-1b6987e14f7c" providerId="ADAL" clId="{23C051AC-B98C-46E7-BDFF-2ED2F8664420}" dt="2023-06-13T20:35:36.176" v="755"/>
          <ac:spMkLst>
            <pc:docMk/>
            <pc:sldMk cId="630594954" sldId="257"/>
            <ac:spMk id="37" creationId="{D1EA859B-E555-4109-94F3-6700E046E008}"/>
          </ac:spMkLst>
        </pc:spChg>
        <pc:picChg chg="mod ord modCrop">
          <ac:chgData name="Vernon Effenberger" userId="337a23c7-7c8a-41bd-af7f-1b6987e14f7c" providerId="ADAL" clId="{23C051AC-B98C-46E7-BDFF-2ED2F8664420}" dt="2023-06-13T20:36:05.853" v="757" actId="732"/>
          <ac:picMkLst>
            <pc:docMk/>
            <pc:sldMk cId="630594954" sldId="257"/>
            <ac:picMk id="3" creationId="{066BD598-B418-2847-6DA0-654C194CF9C0}"/>
          </ac:picMkLst>
        </pc:picChg>
        <pc:cxnChg chg="add mod">
          <ac:chgData name="Vernon Effenberger" userId="337a23c7-7c8a-41bd-af7f-1b6987e14f7c" providerId="ADAL" clId="{23C051AC-B98C-46E7-BDFF-2ED2F8664420}" dt="2023-06-13T21:21:05.586" v="897" actId="692"/>
          <ac:cxnSpMkLst>
            <pc:docMk/>
            <pc:sldMk cId="630594954" sldId="257"/>
            <ac:cxnSpMk id="6" creationId="{8331D8DE-5B63-97D9-584B-9F48961427E3}"/>
          </ac:cxnSpMkLst>
        </pc:cxnChg>
      </pc:sldChg>
      <pc:sldChg chg="addSp delSp modSp mod setBg setClrOvrMap delDesignElem">
        <pc:chgData name="Vernon Effenberger" userId="337a23c7-7c8a-41bd-af7f-1b6987e14f7c" providerId="ADAL" clId="{23C051AC-B98C-46E7-BDFF-2ED2F8664420}" dt="2023-06-13T21:23:45.674" v="921" actId="692"/>
        <pc:sldMkLst>
          <pc:docMk/>
          <pc:sldMk cId="2222008461" sldId="258"/>
        </pc:sldMkLst>
        <pc:spChg chg="add del mod">
          <ac:chgData name="Vernon Effenberger" userId="337a23c7-7c8a-41bd-af7f-1b6987e14f7c" providerId="ADAL" clId="{23C051AC-B98C-46E7-BDFF-2ED2F8664420}" dt="2023-06-13T21:21:15.260" v="898" actId="478"/>
          <ac:spMkLst>
            <pc:docMk/>
            <pc:sldMk cId="2222008461" sldId="258"/>
            <ac:spMk id="2" creationId="{91427021-4430-C334-2DCF-D78FE148019B}"/>
          </ac:spMkLst>
        </pc:spChg>
        <pc:spChg chg="mod">
          <ac:chgData name="Vernon Effenberger" userId="337a23c7-7c8a-41bd-af7f-1b6987e14f7c" providerId="ADAL" clId="{23C051AC-B98C-46E7-BDFF-2ED2F8664420}" dt="2023-06-13T20:26:30.255" v="625" actId="403"/>
          <ac:spMkLst>
            <pc:docMk/>
            <pc:sldMk cId="2222008461" sldId="258"/>
            <ac:spMk id="3" creationId="{527FF9F1-0853-D36B-1554-47462A000D77}"/>
          </ac:spMkLst>
        </pc:spChg>
        <pc:spChg chg="mod">
          <ac:chgData name="Vernon Effenberger" userId="337a23c7-7c8a-41bd-af7f-1b6987e14f7c" providerId="ADAL" clId="{23C051AC-B98C-46E7-BDFF-2ED2F8664420}" dt="2023-06-13T21:22:29.272" v="918" actId="1076"/>
          <ac:spMkLst>
            <pc:docMk/>
            <pc:sldMk cId="2222008461" sldId="258"/>
            <ac:spMk id="5" creationId="{0A2B97B3-E983-351E-7223-F0B0F6E4D1BB}"/>
          </ac:spMkLst>
        </pc:spChg>
        <pc:spChg chg="del">
          <ac:chgData name="Vernon Effenberger" userId="337a23c7-7c8a-41bd-af7f-1b6987e14f7c" providerId="ADAL" clId="{23C051AC-B98C-46E7-BDFF-2ED2F8664420}" dt="2023-06-13T13:58:16.044" v="319" actId="26606"/>
          <ac:spMkLst>
            <pc:docMk/>
            <pc:sldMk cId="2222008461" sldId="258"/>
            <ac:spMk id="25" creationId="{9AA72BD9-2C5A-4EDC-931F-5AA08EACA0F3}"/>
          </ac:spMkLst>
        </pc:spChg>
        <pc:spChg chg="del">
          <ac:chgData name="Vernon Effenberger" userId="337a23c7-7c8a-41bd-af7f-1b6987e14f7c" providerId="ADAL" clId="{23C051AC-B98C-46E7-BDFF-2ED2F8664420}" dt="2023-06-13T13:58:16.044" v="319" actId="26606"/>
          <ac:spMkLst>
            <pc:docMk/>
            <pc:sldMk cId="2222008461" sldId="258"/>
            <ac:spMk id="27" creationId="{DD3981AC-7B61-4947-BCF3-F7AA7FA385B9}"/>
          </ac:spMkLst>
        </pc:spChg>
        <pc:spChg chg="del">
          <ac:chgData name="Vernon Effenberger" userId="337a23c7-7c8a-41bd-af7f-1b6987e14f7c" providerId="ADAL" clId="{23C051AC-B98C-46E7-BDFF-2ED2F8664420}" dt="2023-06-13T13:58:16.044" v="319" actId="26606"/>
          <ac:spMkLst>
            <pc:docMk/>
            <pc:sldMk cId="2222008461" sldId="258"/>
            <ac:spMk id="29" creationId="{55D4142C-5077-457F-A6AD-3FECFDB39685}"/>
          </ac:spMkLst>
        </pc:spChg>
        <pc:spChg chg="del">
          <ac:chgData name="Vernon Effenberger" userId="337a23c7-7c8a-41bd-af7f-1b6987e14f7c" providerId="ADAL" clId="{23C051AC-B98C-46E7-BDFF-2ED2F8664420}" dt="2023-06-13T13:58:16.044" v="319" actId="26606"/>
          <ac:spMkLst>
            <pc:docMk/>
            <pc:sldMk cId="2222008461" sldId="258"/>
            <ac:spMk id="31" creationId="{7A5F0580-5EE9-419F-96EE-B6529EF6E7D0}"/>
          </ac:spMkLst>
        </pc:spChg>
        <pc:spChg chg="add del">
          <ac:chgData name="Vernon Effenberger" userId="337a23c7-7c8a-41bd-af7f-1b6987e14f7c" providerId="ADAL" clId="{23C051AC-B98C-46E7-BDFF-2ED2F8664420}" dt="2023-06-13T20:35:36.176" v="755"/>
          <ac:spMkLst>
            <pc:docMk/>
            <pc:sldMk cId="2222008461" sldId="258"/>
            <ac:spMk id="36" creationId="{04812C46-200A-4DEB-A05E-3ED6C68C2387}"/>
          </ac:spMkLst>
        </pc:spChg>
        <pc:spChg chg="add del">
          <ac:chgData name="Vernon Effenberger" userId="337a23c7-7c8a-41bd-af7f-1b6987e14f7c" providerId="ADAL" clId="{23C051AC-B98C-46E7-BDFF-2ED2F8664420}" dt="2023-06-13T20:35:36.176" v="755"/>
          <ac:spMkLst>
            <pc:docMk/>
            <pc:sldMk cId="2222008461" sldId="258"/>
            <ac:spMk id="38" creationId="{D1EA859B-E555-4109-94F3-6700E046E008}"/>
          </ac:spMkLst>
        </pc:spChg>
        <pc:picChg chg="mod">
          <ac:chgData name="Vernon Effenberger" userId="337a23c7-7c8a-41bd-af7f-1b6987e14f7c" providerId="ADAL" clId="{23C051AC-B98C-46E7-BDFF-2ED2F8664420}" dt="2023-06-13T13:58:16.044" v="319" actId="26606"/>
          <ac:picMkLst>
            <pc:docMk/>
            <pc:sldMk cId="2222008461" sldId="258"/>
            <ac:picMk id="4" creationId="{A502F510-C912-4487-E66A-61EB5941F772}"/>
          </ac:picMkLst>
        </pc:picChg>
        <pc:cxnChg chg="add mod">
          <ac:chgData name="Vernon Effenberger" userId="337a23c7-7c8a-41bd-af7f-1b6987e14f7c" providerId="ADAL" clId="{23C051AC-B98C-46E7-BDFF-2ED2F8664420}" dt="2023-06-13T21:23:45.674" v="921" actId="692"/>
          <ac:cxnSpMkLst>
            <pc:docMk/>
            <pc:sldMk cId="2222008461" sldId="258"/>
            <ac:cxnSpMk id="7" creationId="{3C19F49A-23B6-731D-C725-41180E0636EA}"/>
          </ac:cxnSpMkLst>
        </pc:cxnChg>
      </pc:sldChg>
      <pc:sldChg chg="addSp delSp modSp mod setBg setClrOvrMap delDesignElem">
        <pc:chgData name="Vernon Effenberger" userId="337a23c7-7c8a-41bd-af7f-1b6987e14f7c" providerId="ADAL" clId="{23C051AC-B98C-46E7-BDFF-2ED2F8664420}" dt="2023-06-13T21:22:35.488" v="919" actId="1076"/>
        <pc:sldMkLst>
          <pc:docMk/>
          <pc:sldMk cId="2728007596" sldId="259"/>
        </pc:sldMkLst>
        <pc:spChg chg="add del mod">
          <ac:chgData name="Vernon Effenberger" userId="337a23c7-7c8a-41bd-af7f-1b6987e14f7c" providerId="ADAL" clId="{23C051AC-B98C-46E7-BDFF-2ED2F8664420}" dt="2023-06-13T21:21:19.673" v="900" actId="478"/>
          <ac:spMkLst>
            <pc:docMk/>
            <pc:sldMk cId="2728007596" sldId="259"/>
            <ac:spMk id="2" creationId="{A0A3D710-3E23-D959-638B-518A6D55AD26}"/>
          </ac:spMkLst>
        </pc:spChg>
        <pc:spChg chg="mod">
          <ac:chgData name="Vernon Effenberger" userId="337a23c7-7c8a-41bd-af7f-1b6987e14f7c" providerId="ADAL" clId="{23C051AC-B98C-46E7-BDFF-2ED2F8664420}" dt="2023-06-13T20:26:37.750" v="626" actId="403"/>
          <ac:spMkLst>
            <pc:docMk/>
            <pc:sldMk cId="2728007596" sldId="259"/>
            <ac:spMk id="3" creationId="{120E575F-7514-50EA-3D11-7857FD8A80AA}"/>
          </ac:spMkLst>
        </pc:spChg>
        <pc:spChg chg="mod">
          <ac:chgData name="Vernon Effenberger" userId="337a23c7-7c8a-41bd-af7f-1b6987e14f7c" providerId="ADAL" clId="{23C051AC-B98C-46E7-BDFF-2ED2F8664420}" dt="2023-06-13T21:22:35.488" v="919" actId="1076"/>
          <ac:spMkLst>
            <pc:docMk/>
            <pc:sldMk cId="2728007596" sldId="259"/>
            <ac:spMk id="5" creationId="{011C3A58-89A0-A8C0-17D4-91E66795CD53}"/>
          </ac:spMkLst>
        </pc:spChg>
        <pc:spChg chg="del">
          <ac:chgData name="Vernon Effenberger" userId="337a23c7-7c8a-41bd-af7f-1b6987e14f7c" providerId="ADAL" clId="{23C051AC-B98C-46E7-BDFF-2ED2F8664420}" dt="2023-06-13T14:11:30.575" v="325" actId="26606"/>
          <ac:spMkLst>
            <pc:docMk/>
            <pc:sldMk cId="2728007596" sldId="259"/>
            <ac:spMk id="10" creationId="{9AA72BD9-2C5A-4EDC-931F-5AA08EACA0F3}"/>
          </ac:spMkLst>
        </pc:spChg>
        <pc:spChg chg="del">
          <ac:chgData name="Vernon Effenberger" userId="337a23c7-7c8a-41bd-af7f-1b6987e14f7c" providerId="ADAL" clId="{23C051AC-B98C-46E7-BDFF-2ED2F8664420}" dt="2023-06-13T14:11:30.575" v="325" actId="26606"/>
          <ac:spMkLst>
            <pc:docMk/>
            <pc:sldMk cId="2728007596" sldId="259"/>
            <ac:spMk id="12" creationId="{DD3981AC-7B61-4947-BCF3-F7AA7FA385B9}"/>
          </ac:spMkLst>
        </pc:spChg>
        <pc:spChg chg="del">
          <ac:chgData name="Vernon Effenberger" userId="337a23c7-7c8a-41bd-af7f-1b6987e14f7c" providerId="ADAL" clId="{23C051AC-B98C-46E7-BDFF-2ED2F8664420}" dt="2023-06-13T14:11:30.575" v="325" actId="26606"/>
          <ac:spMkLst>
            <pc:docMk/>
            <pc:sldMk cId="2728007596" sldId="259"/>
            <ac:spMk id="14" creationId="{55D4142C-5077-457F-A6AD-3FECFDB39685}"/>
          </ac:spMkLst>
        </pc:spChg>
        <pc:spChg chg="del">
          <ac:chgData name="Vernon Effenberger" userId="337a23c7-7c8a-41bd-af7f-1b6987e14f7c" providerId="ADAL" clId="{23C051AC-B98C-46E7-BDFF-2ED2F8664420}" dt="2023-06-13T14:11:30.575" v="325" actId="26606"/>
          <ac:spMkLst>
            <pc:docMk/>
            <pc:sldMk cId="2728007596" sldId="259"/>
            <ac:spMk id="16" creationId="{7A5F0580-5EE9-419F-96EE-B6529EF6E7D0}"/>
          </ac:spMkLst>
        </pc:spChg>
        <pc:spChg chg="add del">
          <ac:chgData name="Vernon Effenberger" userId="337a23c7-7c8a-41bd-af7f-1b6987e14f7c" providerId="ADAL" clId="{23C051AC-B98C-46E7-BDFF-2ED2F8664420}" dt="2023-06-13T20:35:36.176" v="755"/>
          <ac:spMkLst>
            <pc:docMk/>
            <pc:sldMk cId="2728007596" sldId="259"/>
            <ac:spMk id="21" creationId="{04812C46-200A-4DEB-A05E-3ED6C68C2387}"/>
          </ac:spMkLst>
        </pc:spChg>
        <pc:spChg chg="add del">
          <ac:chgData name="Vernon Effenberger" userId="337a23c7-7c8a-41bd-af7f-1b6987e14f7c" providerId="ADAL" clId="{23C051AC-B98C-46E7-BDFF-2ED2F8664420}" dt="2023-06-13T20:35:36.176" v="755"/>
          <ac:spMkLst>
            <pc:docMk/>
            <pc:sldMk cId="2728007596" sldId="259"/>
            <ac:spMk id="23" creationId="{D1EA859B-E555-4109-94F3-6700E046E008}"/>
          </ac:spMkLst>
        </pc:spChg>
        <pc:picChg chg="mod">
          <ac:chgData name="Vernon Effenberger" userId="337a23c7-7c8a-41bd-af7f-1b6987e14f7c" providerId="ADAL" clId="{23C051AC-B98C-46E7-BDFF-2ED2F8664420}" dt="2023-06-13T14:11:30.575" v="325" actId="26606"/>
          <ac:picMkLst>
            <pc:docMk/>
            <pc:sldMk cId="2728007596" sldId="259"/>
            <ac:picMk id="4" creationId="{C52EB62B-B49A-9721-A3DD-807A0400CABE}"/>
          </ac:picMkLst>
        </pc:picChg>
        <pc:cxnChg chg="add mod">
          <ac:chgData name="Vernon Effenberger" userId="337a23c7-7c8a-41bd-af7f-1b6987e14f7c" providerId="ADAL" clId="{23C051AC-B98C-46E7-BDFF-2ED2F8664420}" dt="2023-06-13T21:21:21.357" v="901"/>
          <ac:cxnSpMkLst>
            <pc:docMk/>
            <pc:sldMk cId="2728007596" sldId="259"/>
            <ac:cxnSpMk id="6" creationId="{29EAC4D7-CF1F-3E5C-9129-E70F0E7C45D4}"/>
          </ac:cxnSpMkLst>
        </pc:cxnChg>
      </pc:sldChg>
      <pc:sldChg chg="modSp del mod modCm">
        <pc:chgData name="Vernon Effenberger" userId="337a23c7-7c8a-41bd-af7f-1b6987e14f7c" providerId="ADAL" clId="{23C051AC-B98C-46E7-BDFF-2ED2F8664420}" dt="2023-06-13T14:15:27.041" v="336" actId="2696"/>
        <pc:sldMkLst>
          <pc:docMk/>
          <pc:sldMk cId="290869292" sldId="260"/>
        </pc:sldMkLst>
        <pc:spChg chg="mod">
          <ac:chgData name="Vernon Effenberger" userId="337a23c7-7c8a-41bd-af7f-1b6987e14f7c" providerId="ADAL" clId="{23C051AC-B98C-46E7-BDFF-2ED2F8664420}" dt="2023-06-13T13:39:15.783" v="202" actId="20577"/>
          <ac:spMkLst>
            <pc:docMk/>
            <pc:sldMk cId="290869292" sldId="260"/>
            <ac:spMk id="5" creationId="{14B99A99-EB69-AA3A-94BA-C39EAECC8E94}"/>
          </ac:spMkLst>
        </pc:spChg>
        <pc:extLst>
          <p:ext xmlns:p="http://schemas.openxmlformats.org/presentationml/2006/main" uri="{D6D511B9-2390-475A-947B-AFAB55BFBCF1}">
            <pc226:cmChg xmlns:pc226="http://schemas.microsoft.com/office/powerpoint/2022/06/main/command" chg="mod">
              <pc226:chgData name="Vernon Effenberger" userId="337a23c7-7c8a-41bd-af7f-1b6987e14f7c" providerId="ADAL" clId="{23C051AC-B98C-46E7-BDFF-2ED2F8664420}" dt="2023-06-13T14:15:18.846" v="334"/>
              <pc2:cmMkLst xmlns:pc2="http://schemas.microsoft.com/office/powerpoint/2019/9/main/command">
                <pc:docMk/>
                <pc:sldMk cId="290869292" sldId="260"/>
                <pc2:cmMk id="{CEF20F55-28F9-44E7-9A89-7DDA2A8F3D1E}"/>
              </pc2:cmMkLst>
            </pc226:cmChg>
            <pc226:cmChg xmlns:pc226="http://schemas.microsoft.com/office/powerpoint/2022/06/main/command" chg="mod">
              <pc226:chgData name="Vernon Effenberger" userId="337a23c7-7c8a-41bd-af7f-1b6987e14f7c" providerId="ADAL" clId="{23C051AC-B98C-46E7-BDFF-2ED2F8664420}" dt="2023-06-13T14:15:20.794" v="335"/>
              <pc2:cmMkLst xmlns:pc2="http://schemas.microsoft.com/office/powerpoint/2019/9/main/command">
                <pc:docMk/>
                <pc:sldMk cId="290869292" sldId="260"/>
                <pc2:cmMk id="{8FBA4258-B232-40E5-A1D4-6C2ED5A972EA}"/>
              </pc2:cmMkLst>
            </pc226:cmChg>
          </p:ext>
        </pc:extLst>
      </pc:sldChg>
      <pc:sldChg chg="addSp delSp modSp mod setBg setClrOvrMap delDesignElem modCm modNotesTx">
        <pc:chgData name="Vernon Effenberger" userId="337a23c7-7c8a-41bd-af7f-1b6987e14f7c" providerId="ADAL" clId="{23C051AC-B98C-46E7-BDFF-2ED2F8664420}" dt="2023-06-14T15:54:07.900" v="1871" actId="20577"/>
        <pc:sldMkLst>
          <pc:docMk/>
          <pc:sldMk cId="1616261862" sldId="261"/>
        </pc:sldMkLst>
        <pc:spChg chg="add del mod">
          <ac:chgData name="Vernon Effenberger" userId="337a23c7-7c8a-41bd-af7f-1b6987e14f7c" providerId="ADAL" clId="{23C051AC-B98C-46E7-BDFF-2ED2F8664420}" dt="2023-06-13T21:21:29.282" v="904" actId="478"/>
          <ac:spMkLst>
            <pc:docMk/>
            <pc:sldMk cId="1616261862" sldId="261"/>
            <ac:spMk id="2" creationId="{D5419181-F0E5-72A8-D564-6D5BF7C819FD}"/>
          </ac:spMkLst>
        </pc:spChg>
        <pc:spChg chg="mod">
          <ac:chgData name="Vernon Effenberger" userId="337a23c7-7c8a-41bd-af7f-1b6987e14f7c" providerId="ADAL" clId="{23C051AC-B98C-46E7-BDFF-2ED2F8664420}" dt="2023-06-13T20:26:51.243" v="629" actId="27636"/>
          <ac:spMkLst>
            <pc:docMk/>
            <pc:sldMk cId="1616261862" sldId="261"/>
            <ac:spMk id="3" creationId="{A46328B3-3917-EA0A-2061-F8121077AE68}"/>
          </ac:spMkLst>
        </pc:spChg>
        <pc:spChg chg="mod">
          <ac:chgData name="Vernon Effenberger" userId="337a23c7-7c8a-41bd-af7f-1b6987e14f7c" providerId="ADAL" clId="{23C051AC-B98C-46E7-BDFF-2ED2F8664420}" dt="2023-06-13T20:48:57.332" v="839" actId="1076"/>
          <ac:spMkLst>
            <pc:docMk/>
            <pc:sldMk cId="1616261862" sldId="261"/>
            <ac:spMk id="5" creationId="{711FAC63-392C-E99B-F026-3F83459759CA}"/>
          </ac:spMkLst>
        </pc:spChg>
        <pc:spChg chg="del">
          <ac:chgData name="Vernon Effenberger" userId="337a23c7-7c8a-41bd-af7f-1b6987e14f7c" providerId="ADAL" clId="{23C051AC-B98C-46E7-BDFF-2ED2F8664420}" dt="2023-06-13T13:58:54.732" v="321" actId="26606"/>
          <ac:spMkLst>
            <pc:docMk/>
            <pc:sldMk cId="1616261862" sldId="261"/>
            <ac:spMk id="25" creationId="{9AA72BD9-2C5A-4EDC-931F-5AA08EACA0F3}"/>
          </ac:spMkLst>
        </pc:spChg>
        <pc:spChg chg="del">
          <ac:chgData name="Vernon Effenberger" userId="337a23c7-7c8a-41bd-af7f-1b6987e14f7c" providerId="ADAL" clId="{23C051AC-B98C-46E7-BDFF-2ED2F8664420}" dt="2023-06-13T13:58:54.732" v="321" actId="26606"/>
          <ac:spMkLst>
            <pc:docMk/>
            <pc:sldMk cId="1616261862" sldId="261"/>
            <ac:spMk id="27" creationId="{DD3981AC-7B61-4947-BCF3-F7AA7FA385B9}"/>
          </ac:spMkLst>
        </pc:spChg>
        <pc:spChg chg="del">
          <ac:chgData name="Vernon Effenberger" userId="337a23c7-7c8a-41bd-af7f-1b6987e14f7c" providerId="ADAL" clId="{23C051AC-B98C-46E7-BDFF-2ED2F8664420}" dt="2023-06-13T13:58:54.732" v="321" actId="26606"/>
          <ac:spMkLst>
            <pc:docMk/>
            <pc:sldMk cId="1616261862" sldId="261"/>
            <ac:spMk id="29" creationId="{55D4142C-5077-457F-A6AD-3FECFDB39685}"/>
          </ac:spMkLst>
        </pc:spChg>
        <pc:spChg chg="del">
          <ac:chgData name="Vernon Effenberger" userId="337a23c7-7c8a-41bd-af7f-1b6987e14f7c" providerId="ADAL" clId="{23C051AC-B98C-46E7-BDFF-2ED2F8664420}" dt="2023-06-13T13:58:54.732" v="321" actId="26606"/>
          <ac:spMkLst>
            <pc:docMk/>
            <pc:sldMk cId="1616261862" sldId="261"/>
            <ac:spMk id="31" creationId="{7A5F0580-5EE9-419F-96EE-B6529EF6E7D0}"/>
          </ac:spMkLst>
        </pc:spChg>
        <pc:spChg chg="add del">
          <ac:chgData name="Vernon Effenberger" userId="337a23c7-7c8a-41bd-af7f-1b6987e14f7c" providerId="ADAL" clId="{23C051AC-B98C-46E7-BDFF-2ED2F8664420}" dt="2023-06-13T20:35:36.176" v="755"/>
          <ac:spMkLst>
            <pc:docMk/>
            <pc:sldMk cId="1616261862" sldId="261"/>
            <ac:spMk id="36" creationId="{04812C46-200A-4DEB-A05E-3ED6C68C2387}"/>
          </ac:spMkLst>
        </pc:spChg>
        <pc:spChg chg="add del">
          <ac:chgData name="Vernon Effenberger" userId="337a23c7-7c8a-41bd-af7f-1b6987e14f7c" providerId="ADAL" clId="{23C051AC-B98C-46E7-BDFF-2ED2F8664420}" dt="2023-06-13T20:35:36.176" v="755"/>
          <ac:spMkLst>
            <pc:docMk/>
            <pc:sldMk cId="1616261862" sldId="261"/>
            <ac:spMk id="38" creationId="{D1EA859B-E555-4109-94F3-6700E046E008}"/>
          </ac:spMkLst>
        </pc:spChg>
        <pc:picChg chg="mod">
          <ac:chgData name="Vernon Effenberger" userId="337a23c7-7c8a-41bd-af7f-1b6987e14f7c" providerId="ADAL" clId="{23C051AC-B98C-46E7-BDFF-2ED2F8664420}" dt="2023-06-13T13:58:54.732" v="321" actId="26606"/>
          <ac:picMkLst>
            <pc:docMk/>
            <pc:sldMk cId="1616261862" sldId="261"/>
            <ac:picMk id="4" creationId="{8BC1AD0E-B3D5-D1EA-5C4D-3427A0780873}"/>
          </ac:picMkLst>
        </pc:picChg>
        <pc:cxnChg chg="add mod">
          <ac:chgData name="Vernon Effenberger" userId="337a23c7-7c8a-41bd-af7f-1b6987e14f7c" providerId="ADAL" clId="{23C051AC-B98C-46E7-BDFF-2ED2F8664420}" dt="2023-06-13T21:21:33.526" v="906" actId="1076"/>
          <ac:cxnSpMkLst>
            <pc:docMk/>
            <pc:sldMk cId="1616261862" sldId="261"/>
            <ac:cxnSpMk id="6" creationId="{0DF3B525-15A7-AA4B-83CE-42CC90E5BEF6}"/>
          </ac:cxnSpMkLst>
        </pc:cxnChg>
        <pc:extLst>
          <p:ext xmlns:p="http://schemas.openxmlformats.org/presentationml/2006/main" uri="{D6D511B9-2390-475A-947B-AFAB55BFBCF1}">
            <pc226:cmChg xmlns:pc226="http://schemas.microsoft.com/office/powerpoint/2022/06/main/command" chg="mod">
              <pc226:chgData name="Vernon Effenberger" userId="337a23c7-7c8a-41bd-af7f-1b6987e14f7c" providerId="ADAL" clId="{23C051AC-B98C-46E7-BDFF-2ED2F8664420}" dt="2023-06-13T14:17:20.474" v="338"/>
              <pc2:cmMkLst xmlns:pc2="http://schemas.microsoft.com/office/powerpoint/2019/9/main/command">
                <pc:docMk/>
                <pc:sldMk cId="1616261862" sldId="261"/>
                <pc2:cmMk id="{982857CF-FAF2-4C9C-8E59-875474FBD269}"/>
              </pc2:cmMkLst>
            </pc226:cmChg>
          </p:ext>
        </pc:extLst>
      </pc:sldChg>
      <pc:sldChg chg="addSp delSp modSp mod setBg setClrOvrMap delDesignElem modCm modNotesTx">
        <pc:chgData name="Vernon Effenberger" userId="337a23c7-7c8a-41bd-af7f-1b6987e14f7c" providerId="ADAL" clId="{23C051AC-B98C-46E7-BDFF-2ED2F8664420}" dt="2023-06-14T16:01:30.973" v="2111" actId="20577"/>
        <pc:sldMkLst>
          <pc:docMk/>
          <pc:sldMk cId="3484059834" sldId="263"/>
        </pc:sldMkLst>
        <pc:spChg chg="add del mod">
          <ac:chgData name="Vernon Effenberger" userId="337a23c7-7c8a-41bd-af7f-1b6987e14f7c" providerId="ADAL" clId="{23C051AC-B98C-46E7-BDFF-2ED2F8664420}" dt="2023-06-13T21:21:37.814" v="907" actId="478"/>
          <ac:spMkLst>
            <pc:docMk/>
            <pc:sldMk cId="3484059834" sldId="263"/>
            <ac:spMk id="2" creationId="{1B0E9BBC-AB1B-F619-7717-90AAAA3DB0E4}"/>
          </ac:spMkLst>
        </pc:spChg>
        <pc:spChg chg="mod">
          <ac:chgData name="Vernon Effenberger" userId="337a23c7-7c8a-41bd-af7f-1b6987e14f7c" providerId="ADAL" clId="{23C051AC-B98C-46E7-BDFF-2ED2F8664420}" dt="2023-06-13T20:26:57.295" v="631" actId="27636"/>
          <ac:spMkLst>
            <pc:docMk/>
            <pc:sldMk cId="3484059834" sldId="263"/>
            <ac:spMk id="3" creationId="{5E2FC64B-1E2B-7435-8B54-BAA8E00EAFE3}"/>
          </ac:spMkLst>
        </pc:spChg>
        <pc:spChg chg="mod">
          <ac:chgData name="Vernon Effenberger" userId="337a23c7-7c8a-41bd-af7f-1b6987e14f7c" providerId="ADAL" clId="{23C051AC-B98C-46E7-BDFF-2ED2F8664420}" dt="2023-06-13T14:07:21.479" v="323" actId="14100"/>
          <ac:spMkLst>
            <pc:docMk/>
            <pc:sldMk cId="3484059834" sldId="263"/>
            <ac:spMk id="5" creationId="{DBA741D7-7407-EAB4-1E59-F8151315B723}"/>
          </ac:spMkLst>
        </pc:spChg>
        <pc:spChg chg="del">
          <ac:chgData name="Vernon Effenberger" userId="337a23c7-7c8a-41bd-af7f-1b6987e14f7c" providerId="ADAL" clId="{23C051AC-B98C-46E7-BDFF-2ED2F8664420}" dt="2023-06-13T14:04:32.612" v="322" actId="26606"/>
          <ac:spMkLst>
            <pc:docMk/>
            <pc:sldMk cId="3484059834" sldId="263"/>
            <ac:spMk id="23" creationId="{9AA72BD9-2C5A-4EDC-931F-5AA08EACA0F3}"/>
          </ac:spMkLst>
        </pc:spChg>
        <pc:spChg chg="del">
          <ac:chgData name="Vernon Effenberger" userId="337a23c7-7c8a-41bd-af7f-1b6987e14f7c" providerId="ADAL" clId="{23C051AC-B98C-46E7-BDFF-2ED2F8664420}" dt="2023-06-13T14:04:32.612" v="322" actId="26606"/>
          <ac:spMkLst>
            <pc:docMk/>
            <pc:sldMk cId="3484059834" sldId="263"/>
            <ac:spMk id="24" creationId="{DD3981AC-7B61-4947-BCF3-F7AA7FA385B9}"/>
          </ac:spMkLst>
        </pc:spChg>
        <pc:spChg chg="del">
          <ac:chgData name="Vernon Effenberger" userId="337a23c7-7c8a-41bd-af7f-1b6987e14f7c" providerId="ADAL" clId="{23C051AC-B98C-46E7-BDFF-2ED2F8664420}" dt="2023-06-13T14:04:32.612" v="322" actId="26606"/>
          <ac:spMkLst>
            <pc:docMk/>
            <pc:sldMk cId="3484059834" sldId="263"/>
            <ac:spMk id="25" creationId="{55D4142C-5077-457F-A6AD-3FECFDB39685}"/>
          </ac:spMkLst>
        </pc:spChg>
        <pc:spChg chg="del">
          <ac:chgData name="Vernon Effenberger" userId="337a23c7-7c8a-41bd-af7f-1b6987e14f7c" providerId="ADAL" clId="{23C051AC-B98C-46E7-BDFF-2ED2F8664420}" dt="2023-06-13T14:04:32.612" v="322" actId="26606"/>
          <ac:spMkLst>
            <pc:docMk/>
            <pc:sldMk cId="3484059834" sldId="263"/>
            <ac:spMk id="26" creationId="{7A5F0580-5EE9-419F-96EE-B6529EF6E7D0}"/>
          </ac:spMkLst>
        </pc:spChg>
        <pc:spChg chg="add del">
          <ac:chgData name="Vernon Effenberger" userId="337a23c7-7c8a-41bd-af7f-1b6987e14f7c" providerId="ADAL" clId="{23C051AC-B98C-46E7-BDFF-2ED2F8664420}" dt="2023-06-13T20:35:36.176" v="755"/>
          <ac:spMkLst>
            <pc:docMk/>
            <pc:sldMk cId="3484059834" sldId="263"/>
            <ac:spMk id="31" creationId="{04812C46-200A-4DEB-A05E-3ED6C68C2387}"/>
          </ac:spMkLst>
        </pc:spChg>
        <pc:spChg chg="add del">
          <ac:chgData name="Vernon Effenberger" userId="337a23c7-7c8a-41bd-af7f-1b6987e14f7c" providerId="ADAL" clId="{23C051AC-B98C-46E7-BDFF-2ED2F8664420}" dt="2023-06-13T20:35:36.176" v="755"/>
          <ac:spMkLst>
            <pc:docMk/>
            <pc:sldMk cId="3484059834" sldId="263"/>
            <ac:spMk id="33" creationId="{D1EA859B-E555-4109-94F3-6700E046E008}"/>
          </ac:spMkLst>
        </pc:spChg>
        <pc:picChg chg="mod">
          <ac:chgData name="Vernon Effenberger" userId="337a23c7-7c8a-41bd-af7f-1b6987e14f7c" providerId="ADAL" clId="{23C051AC-B98C-46E7-BDFF-2ED2F8664420}" dt="2023-06-13T14:04:32.612" v="322" actId="26606"/>
          <ac:picMkLst>
            <pc:docMk/>
            <pc:sldMk cId="3484059834" sldId="263"/>
            <ac:picMk id="4" creationId="{50631D88-E429-29AC-0984-05E672FE1EC6}"/>
          </ac:picMkLst>
        </pc:picChg>
        <pc:cxnChg chg="add mod">
          <ac:chgData name="Vernon Effenberger" userId="337a23c7-7c8a-41bd-af7f-1b6987e14f7c" providerId="ADAL" clId="{23C051AC-B98C-46E7-BDFF-2ED2F8664420}" dt="2023-06-13T21:24:01.262" v="923" actId="692"/>
          <ac:cxnSpMkLst>
            <pc:docMk/>
            <pc:sldMk cId="3484059834" sldId="263"/>
            <ac:cxnSpMk id="6" creationId="{C10F3448-0286-A120-DEC4-788C394DF4EA}"/>
          </ac:cxnSpMkLst>
        </pc:cxnChg>
        <pc:extLst>
          <p:ext xmlns:p="http://schemas.openxmlformats.org/presentationml/2006/main" uri="{D6D511B9-2390-475A-947B-AFAB55BFBCF1}">
            <pc226:cmChg xmlns:pc226="http://schemas.microsoft.com/office/powerpoint/2022/06/main/command" chg="mod">
              <pc226:chgData name="Vernon Effenberger" userId="337a23c7-7c8a-41bd-af7f-1b6987e14f7c" providerId="ADAL" clId="{23C051AC-B98C-46E7-BDFF-2ED2F8664420}" dt="2023-06-13T14:17:27.377" v="339"/>
              <pc2:cmMkLst xmlns:pc2="http://schemas.microsoft.com/office/powerpoint/2019/9/main/command">
                <pc:docMk/>
                <pc:sldMk cId="3484059834" sldId="263"/>
                <pc2:cmMk id="{A92363AF-BE3A-48F3-86EC-262A8F670718}"/>
              </pc2:cmMkLst>
            </pc226:cmChg>
          </p:ext>
        </pc:extLst>
      </pc:sldChg>
      <pc:sldChg chg="addSp delSp modSp mod setBg setClrOvrMap delDesignElem modCm modNotesTx">
        <pc:chgData name="Vernon Effenberger" userId="337a23c7-7c8a-41bd-af7f-1b6987e14f7c" providerId="ADAL" clId="{23C051AC-B98C-46E7-BDFF-2ED2F8664420}" dt="2023-06-14T16:43:42.986" v="2933" actId="20577"/>
        <pc:sldMkLst>
          <pc:docMk/>
          <pc:sldMk cId="2936937105" sldId="264"/>
        </pc:sldMkLst>
        <pc:spChg chg="add del mod">
          <ac:chgData name="Vernon Effenberger" userId="337a23c7-7c8a-41bd-af7f-1b6987e14f7c" providerId="ADAL" clId="{23C051AC-B98C-46E7-BDFF-2ED2F8664420}" dt="2023-06-13T21:21:49.702" v="910" actId="478"/>
          <ac:spMkLst>
            <pc:docMk/>
            <pc:sldMk cId="2936937105" sldId="264"/>
            <ac:spMk id="2" creationId="{CA01DECB-FEF1-87DD-486D-83B31AA6DAD0}"/>
          </ac:spMkLst>
        </pc:spChg>
        <pc:spChg chg="mod">
          <ac:chgData name="Vernon Effenberger" userId="337a23c7-7c8a-41bd-af7f-1b6987e14f7c" providerId="ADAL" clId="{23C051AC-B98C-46E7-BDFF-2ED2F8664420}" dt="2023-06-13T20:27:03.745" v="633" actId="27636"/>
          <ac:spMkLst>
            <pc:docMk/>
            <pc:sldMk cId="2936937105" sldId="264"/>
            <ac:spMk id="3" creationId="{ABDFD70D-4A69-2C48-A25F-F506D3F1F840}"/>
          </ac:spMkLst>
        </pc:spChg>
        <pc:spChg chg="mod">
          <ac:chgData name="Vernon Effenberger" userId="337a23c7-7c8a-41bd-af7f-1b6987e14f7c" providerId="ADAL" clId="{23C051AC-B98C-46E7-BDFF-2ED2F8664420}" dt="2023-06-13T20:49:07.512" v="840" actId="1076"/>
          <ac:spMkLst>
            <pc:docMk/>
            <pc:sldMk cId="2936937105" sldId="264"/>
            <ac:spMk id="5" creationId="{267BFAD6-AF39-00DC-E819-0D9973A07863}"/>
          </ac:spMkLst>
        </pc:spChg>
        <pc:spChg chg="del">
          <ac:chgData name="Vernon Effenberger" userId="337a23c7-7c8a-41bd-af7f-1b6987e14f7c" providerId="ADAL" clId="{23C051AC-B98C-46E7-BDFF-2ED2F8664420}" dt="2023-06-13T13:57:27.222" v="318" actId="26606"/>
          <ac:spMkLst>
            <pc:docMk/>
            <pc:sldMk cId="2936937105" sldId="264"/>
            <ac:spMk id="42" creationId="{9AA72BD9-2C5A-4EDC-931F-5AA08EACA0F3}"/>
          </ac:spMkLst>
        </pc:spChg>
        <pc:spChg chg="del">
          <ac:chgData name="Vernon Effenberger" userId="337a23c7-7c8a-41bd-af7f-1b6987e14f7c" providerId="ADAL" clId="{23C051AC-B98C-46E7-BDFF-2ED2F8664420}" dt="2023-06-13T13:57:27.222" v="318" actId="26606"/>
          <ac:spMkLst>
            <pc:docMk/>
            <pc:sldMk cId="2936937105" sldId="264"/>
            <ac:spMk id="44" creationId="{DD3981AC-7B61-4947-BCF3-F7AA7FA385B9}"/>
          </ac:spMkLst>
        </pc:spChg>
        <pc:spChg chg="del">
          <ac:chgData name="Vernon Effenberger" userId="337a23c7-7c8a-41bd-af7f-1b6987e14f7c" providerId="ADAL" clId="{23C051AC-B98C-46E7-BDFF-2ED2F8664420}" dt="2023-06-13T13:57:27.222" v="318" actId="26606"/>
          <ac:spMkLst>
            <pc:docMk/>
            <pc:sldMk cId="2936937105" sldId="264"/>
            <ac:spMk id="46" creationId="{55D4142C-5077-457F-A6AD-3FECFDB39685}"/>
          </ac:spMkLst>
        </pc:spChg>
        <pc:spChg chg="del">
          <ac:chgData name="Vernon Effenberger" userId="337a23c7-7c8a-41bd-af7f-1b6987e14f7c" providerId="ADAL" clId="{23C051AC-B98C-46E7-BDFF-2ED2F8664420}" dt="2023-06-13T13:57:27.222" v="318" actId="26606"/>
          <ac:spMkLst>
            <pc:docMk/>
            <pc:sldMk cId="2936937105" sldId="264"/>
            <ac:spMk id="48" creationId="{7A5F0580-5EE9-419F-96EE-B6529EF6E7D0}"/>
          </ac:spMkLst>
        </pc:spChg>
        <pc:spChg chg="add del">
          <ac:chgData name="Vernon Effenberger" userId="337a23c7-7c8a-41bd-af7f-1b6987e14f7c" providerId="ADAL" clId="{23C051AC-B98C-46E7-BDFF-2ED2F8664420}" dt="2023-06-13T20:35:36.176" v="755"/>
          <ac:spMkLst>
            <pc:docMk/>
            <pc:sldMk cId="2936937105" sldId="264"/>
            <ac:spMk id="53" creationId="{04812C46-200A-4DEB-A05E-3ED6C68C2387}"/>
          </ac:spMkLst>
        </pc:spChg>
        <pc:spChg chg="add del">
          <ac:chgData name="Vernon Effenberger" userId="337a23c7-7c8a-41bd-af7f-1b6987e14f7c" providerId="ADAL" clId="{23C051AC-B98C-46E7-BDFF-2ED2F8664420}" dt="2023-06-13T20:35:36.176" v="755"/>
          <ac:spMkLst>
            <pc:docMk/>
            <pc:sldMk cId="2936937105" sldId="264"/>
            <ac:spMk id="55" creationId="{D1EA859B-E555-4109-94F3-6700E046E008}"/>
          </ac:spMkLst>
        </pc:spChg>
        <pc:picChg chg="mod">
          <ac:chgData name="Vernon Effenberger" userId="337a23c7-7c8a-41bd-af7f-1b6987e14f7c" providerId="ADAL" clId="{23C051AC-B98C-46E7-BDFF-2ED2F8664420}" dt="2023-06-13T13:57:27.222" v="318" actId="26606"/>
          <ac:picMkLst>
            <pc:docMk/>
            <pc:sldMk cId="2936937105" sldId="264"/>
            <ac:picMk id="4" creationId="{7A6BE97A-2B31-8AF1-4860-24DA688D408D}"/>
          </ac:picMkLst>
        </pc:picChg>
        <pc:cxnChg chg="add mod">
          <ac:chgData name="Vernon Effenberger" userId="337a23c7-7c8a-41bd-af7f-1b6987e14f7c" providerId="ADAL" clId="{23C051AC-B98C-46E7-BDFF-2ED2F8664420}" dt="2023-06-13T21:21:52.016" v="912" actId="1076"/>
          <ac:cxnSpMkLst>
            <pc:docMk/>
            <pc:sldMk cId="2936937105" sldId="264"/>
            <ac:cxnSpMk id="6" creationId="{B0D4C2B1-CB51-7C90-DF59-4B08A5A5B990}"/>
          </ac:cxnSpMkLst>
        </pc:cxnChg>
        <pc:extLst>
          <p:ext xmlns:p="http://schemas.openxmlformats.org/presentationml/2006/main" uri="{D6D511B9-2390-475A-947B-AFAB55BFBCF1}">
            <pc226:cmChg xmlns:pc226="http://schemas.microsoft.com/office/powerpoint/2022/06/main/command" chg="mod">
              <pc226:chgData name="Vernon Effenberger" userId="337a23c7-7c8a-41bd-af7f-1b6987e14f7c" providerId="ADAL" clId="{23C051AC-B98C-46E7-BDFF-2ED2F8664420}" dt="2023-06-13T14:19:21.417" v="493"/>
              <pc2:cmMkLst xmlns:pc2="http://schemas.microsoft.com/office/powerpoint/2019/9/main/command">
                <pc:docMk/>
                <pc:sldMk cId="2936937105" sldId="264"/>
                <pc2:cmMk id="{8F4E9DC9-FE15-4B68-BB2E-C1A7E9699F49}"/>
              </pc2:cmMkLst>
            </pc226:cmChg>
          </p:ext>
        </pc:extLst>
      </pc:sldChg>
      <pc:sldChg chg="del">
        <pc:chgData name="Vernon Effenberger" userId="337a23c7-7c8a-41bd-af7f-1b6987e14f7c" providerId="ADAL" clId="{23C051AC-B98C-46E7-BDFF-2ED2F8664420}" dt="2023-06-14T15:09:12.146" v="967" actId="2696"/>
        <pc:sldMkLst>
          <pc:docMk/>
          <pc:sldMk cId="965387983" sldId="265"/>
        </pc:sldMkLst>
      </pc:sldChg>
      <pc:sldChg chg="addSp delSp modSp mod setBg setClrOvrMap delDesignElem modCm">
        <pc:chgData name="Vernon Effenberger" userId="337a23c7-7c8a-41bd-af7f-1b6987e14f7c" providerId="ADAL" clId="{23C051AC-B98C-46E7-BDFF-2ED2F8664420}" dt="2023-06-13T21:24:07.104" v="924" actId="692"/>
        <pc:sldMkLst>
          <pc:docMk/>
          <pc:sldMk cId="3378170559" sldId="267"/>
        </pc:sldMkLst>
        <pc:spChg chg="add del mod">
          <ac:chgData name="Vernon Effenberger" userId="337a23c7-7c8a-41bd-af7f-1b6987e14f7c" providerId="ADAL" clId="{23C051AC-B98C-46E7-BDFF-2ED2F8664420}" dt="2023-06-13T21:21:54.454" v="913" actId="478"/>
          <ac:spMkLst>
            <pc:docMk/>
            <pc:sldMk cId="3378170559" sldId="267"/>
            <ac:spMk id="2" creationId="{E4579B49-0378-6E13-3EE7-66A944AAFB3C}"/>
          </ac:spMkLst>
        </pc:spChg>
        <pc:spChg chg="mod">
          <ac:chgData name="Vernon Effenberger" userId="337a23c7-7c8a-41bd-af7f-1b6987e14f7c" providerId="ADAL" clId="{23C051AC-B98C-46E7-BDFF-2ED2F8664420}" dt="2023-06-13T20:27:12.690" v="635" actId="6549"/>
          <ac:spMkLst>
            <pc:docMk/>
            <pc:sldMk cId="3378170559" sldId="267"/>
            <ac:spMk id="3" creationId="{ABDFD70D-4A69-2C48-A25F-F506D3F1F840}"/>
          </ac:spMkLst>
        </pc:spChg>
        <pc:spChg chg="mod">
          <ac:chgData name="Vernon Effenberger" userId="337a23c7-7c8a-41bd-af7f-1b6987e14f7c" providerId="ADAL" clId="{23C051AC-B98C-46E7-BDFF-2ED2F8664420}" dt="2023-06-13T20:49:13.145" v="841" actId="1076"/>
          <ac:spMkLst>
            <pc:docMk/>
            <pc:sldMk cId="3378170559" sldId="267"/>
            <ac:spMk id="5" creationId="{267BFAD6-AF39-00DC-E819-0D9973A07863}"/>
          </ac:spMkLst>
        </pc:spChg>
        <pc:spChg chg="del">
          <ac:chgData name="Vernon Effenberger" userId="337a23c7-7c8a-41bd-af7f-1b6987e14f7c" providerId="ADAL" clId="{23C051AC-B98C-46E7-BDFF-2ED2F8664420}" dt="2023-06-13T13:56:38.176" v="317" actId="26606"/>
          <ac:spMkLst>
            <pc:docMk/>
            <pc:sldMk cId="3378170559" sldId="267"/>
            <ac:spMk id="7" creationId="{0671A8AE-40A1-4631-A6B8-581AFF065482}"/>
          </ac:spMkLst>
        </pc:spChg>
        <pc:spChg chg="del">
          <ac:chgData name="Vernon Effenberger" userId="337a23c7-7c8a-41bd-af7f-1b6987e14f7c" providerId="ADAL" clId="{23C051AC-B98C-46E7-BDFF-2ED2F8664420}" dt="2023-06-13T13:56:38.176" v="317" actId="26606"/>
          <ac:spMkLst>
            <pc:docMk/>
            <pc:sldMk cId="3378170559" sldId="267"/>
            <ac:spMk id="8" creationId="{AB58EF07-17C2-48CF-ABB0-EEF1F17CB8F0}"/>
          </ac:spMkLst>
        </pc:spChg>
        <pc:spChg chg="del">
          <ac:chgData name="Vernon Effenberger" userId="337a23c7-7c8a-41bd-af7f-1b6987e14f7c" providerId="ADAL" clId="{23C051AC-B98C-46E7-BDFF-2ED2F8664420}" dt="2023-06-13T13:56:38.176" v="317" actId="26606"/>
          <ac:spMkLst>
            <pc:docMk/>
            <pc:sldMk cId="3378170559" sldId="267"/>
            <ac:spMk id="9" creationId="{AF2F604E-43BE-4DC3-B983-E071523364F8}"/>
          </ac:spMkLst>
        </pc:spChg>
        <pc:spChg chg="del">
          <ac:chgData name="Vernon Effenberger" userId="337a23c7-7c8a-41bd-af7f-1b6987e14f7c" providerId="ADAL" clId="{23C051AC-B98C-46E7-BDFF-2ED2F8664420}" dt="2023-06-13T13:56:38.176" v="317" actId="26606"/>
          <ac:spMkLst>
            <pc:docMk/>
            <pc:sldMk cId="3378170559" sldId="267"/>
            <ac:spMk id="11" creationId="{08C9B587-E65E-4B52-B37C-ABEBB6E87928}"/>
          </ac:spMkLst>
        </pc:spChg>
        <pc:spChg chg="add del">
          <ac:chgData name="Vernon Effenberger" userId="337a23c7-7c8a-41bd-af7f-1b6987e14f7c" providerId="ADAL" clId="{23C051AC-B98C-46E7-BDFF-2ED2F8664420}" dt="2023-06-13T14:15:45.583" v="337" actId="26606"/>
          <ac:spMkLst>
            <pc:docMk/>
            <pc:sldMk cId="3378170559" sldId="267"/>
            <ac:spMk id="13" creationId="{F13C74B1-5B17-4795-BED0-7140497B445A}"/>
          </ac:spMkLst>
        </pc:spChg>
        <pc:spChg chg="add del">
          <ac:chgData name="Vernon Effenberger" userId="337a23c7-7c8a-41bd-af7f-1b6987e14f7c" providerId="ADAL" clId="{23C051AC-B98C-46E7-BDFF-2ED2F8664420}" dt="2023-06-13T14:15:45.583" v="337" actId="26606"/>
          <ac:spMkLst>
            <pc:docMk/>
            <pc:sldMk cId="3378170559" sldId="267"/>
            <ac:spMk id="18" creationId="{D4974D33-8DC5-464E-8C6D-BE58F0669C17}"/>
          </ac:spMkLst>
        </pc:spChg>
        <pc:spChg chg="add del">
          <ac:chgData name="Vernon Effenberger" userId="337a23c7-7c8a-41bd-af7f-1b6987e14f7c" providerId="ADAL" clId="{23C051AC-B98C-46E7-BDFF-2ED2F8664420}" dt="2023-06-13T20:35:36.176" v="755"/>
          <ac:spMkLst>
            <pc:docMk/>
            <pc:sldMk cId="3378170559" sldId="267"/>
            <ac:spMk id="23" creationId="{04812C46-200A-4DEB-A05E-3ED6C68C2387}"/>
          </ac:spMkLst>
        </pc:spChg>
        <pc:spChg chg="add del">
          <ac:chgData name="Vernon Effenberger" userId="337a23c7-7c8a-41bd-af7f-1b6987e14f7c" providerId="ADAL" clId="{23C051AC-B98C-46E7-BDFF-2ED2F8664420}" dt="2023-06-13T20:35:36.176" v="755"/>
          <ac:spMkLst>
            <pc:docMk/>
            <pc:sldMk cId="3378170559" sldId="267"/>
            <ac:spMk id="25" creationId="{D1EA859B-E555-4109-94F3-6700E046E008}"/>
          </ac:spMkLst>
        </pc:spChg>
        <pc:picChg chg="mod ord modCrop">
          <ac:chgData name="Vernon Effenberger" userId="337a23c7-7c8a-41bd-af7f-1b6987e14f7c" providerId="ADAL" clId="{23C051AC-B98C-46E7-BDFF-2ED2F8664420}" dt="2023-06-13T20:39:21.553" v="778" actId="732"/>
          <ac:picMkLst>
            <pc:docMk/>
            <pc:sldMk cId="3378170559" sldId="267"/>
            <ac:picMk id="4" creationId="{0CD2D98E-093B-0167-7342-BC956F5C1A5B}"/>
          </ac:picMkLst>
        </pc:picChg>
        <pc:cxnChg chg="add mod">
          <ac:chgData name="Vernon Effenberger" userId="337a23c7-7c8a-41bd-af7f-1b6987e14f7c" providerId="ADAL" clId="{23C051AC-B98C-46E7-BDFF-2ED2F8664420}" dt="2023-06-13T21:24:07.104" v="924" actId="692"/>
          <ac:cxnSpMkLst>
            <pc:docMk/>
            <pc:sldMk cId="3378170559" sldId="267"/>
            <ac:cxnSpMk id="6" creationId="{72D607BB-849F-7291-2342-27451E337DDD}"/>
          </ac:cxnSpMkLst>
        </pc:cxnChg>
        <pc:extLst>
          <p:ext xmlns:p="http://schemas.openxmlformats.org/presentationml/2006/main" uri="{D6D511B9-2390-475A-947B-AFAB55BFBCF1}">
            <pc226:cmChg xmlns:pc226="http://schemas.microsoft.com/office/powerpoint/2022/06/main/command" chg="mod">
              <pc226:chgData name="Vernon Effenberger" userId="337a23c7-7c8a-41bd-af7f-1b6987e14f7c" providerId="ADAL" clId="{23C051AC-B98C-46E7-BDFF-2ED2F8664420}" dt="2023-06-13T19:42:36.141" v="500"/>
              <pc2:cmMkLst xmlns:pc2="http://schemas.microsoft.com/office/powerpoint/2019/9/main/command">
                <pc:docMk/>
                <pc:sldMk cId="3378170559" sldId="267"/>
                <pc2:cmMk id="{D557A591-804F-4BEF-97B5-6BBF46704AC5}"/>
              </pc2:cmMkLst>
            </pc226:cmChg>
          </p:ext>
        </pc:extLst>
      </pc:sldChg>
      <pc:sldChg chg="addSp delSp modSp del mod ord setBg">
        <pc:chgData name="Vernon Effenberger" userId="337a23c7-7c8a-41bd-af7f-1b6987e14f7c" providerId="ADAL" clId="{23C051AC-B98C-46E7-BDFF-2ED2F8664420}" dt="2023-06-14T15:08:59.035" v="966" actId="2696"/>
        <pc:sldMkLst>
          <pc:docMk/>
          <pc:sldMk cId="925892998" sldId="268"/>
        </pc:sldMkLst>
        <pc:spChg chg="mod">
          <ac:chgData name="Vernon Effenberger" userId="337a23c7-7c8a-41bd-af7f-1b6987e14f7c" providerId="ADAL" clId="{23C051AC-B98C-46E7-BDFF-2ED2F8664420}" dt="2023-06-14T15:04:51.096" v="942" actId="1076"/>
          <ac:spMkLst>
            <pc:docMk/>
            <pc:sldMk cId="925892998" sldId="268"/>
            <ac:spMk id="5" creationId="{D5507EC7-9686-94FC-51F4-10B95B101640}"/>
          </ac:spMkLst>
        </pc:spChg>
        <pc:spChg chg="add mod">
          <ac:chgData name="Vernon Effenberger" userId="337a23c7-7c8a-41bd-af7f-1b6987e14f7c" providerId="ADAL" clId="{23C051AC-B98C-46E7-BDFF-2ED2F8664420}" dt="2023-06-14T15:05:01.293" v="945" actId="1076"/>
          <ac:spMkLst>
            <pc:docMk/>
            <pc:sldMk cId="925892998" sldId="268"/>
            <ac:spMk id="6" creationId="{E5F01CFE-E9F9-2EBB-86C0-68B73954D59C}"/>
          </ac:spMkLst>
        </pc:spChg>
        <pc:picChg chg="add mod">
          <ac:chgData name="Vernon Effenberger" userId="337a23c7-7c8a-41bd-af7f-1b6987e14f7c" providerId="ADAL" clId="{23C051AC-B98C-46E7-BDFF-2ED2F8664420}" dt="2023-06-14T15:04:56.503" v="944" actId="1076"/>
          <ac:picMkLst>
            <pc:docMk/>
            <pc:sldMk cId="925892998" sldId="268"/>
            <ac:picMk id="2" creationId="{A3E521EA-9498-5AF2-0A5E-0B1FD9A12FC3}"/>
          </ac:picMkLst>
        </pc:picChg>
        <pc:picChg chg="mod">
          <ac:chgData name="Vernon Effenberger" userId="337a23c7-7c8a-41bd-af7f-1b6987e14f7c" providerId="ADAL" clId="{23C051AC-B98C-46E7-BDFF-2ED2F8664420}" dt="2023-06-14T15:04:44.817" v="941" actId="1076"/>
          <ac:picMkLst>
            <pc:docMk/>
            <pc:sldMk cId="925892998" sldId="268"/>
            <ac:picMk id="3" creationId="{6EF007CC-74A9-9C76-848B-FBCE241B43C2}"/>
          </ac:picMkLst>
        </pc:picChg>
        <pc:picChg chg="add del mod ord">
          <ac:chgData name="Vernon Effenberger" userId="337a23c7-7c8a-41bd-af7f-1b6987e14f7c" providerId="ADAL" clId="{23C051AC-B98C-46E7-BDFF-2ED2F8664420}" dt="2023-06-14T15:06:52.594" v="953" actId="478"/>
          <ac:picMkLst>
            <pc:docMk/>
            <pc:sldMk cId="925892998" sldId="268"/>
            <ac:picMk id="8" creationId="{DB1525F0-D989-5C94-36A7-141AEA35CE13}"/>
          </ac:picMkLst>
        </pc:picChg>
      </pc:sldChg>
      <pc:sldChg chg="addSp delSp modSp new mod setBg delDesignElem modNotesTx">
        <pc:chgData name="Vernon Effenberger" userId="337a23c7-7c8a-41bd-af7f-1b6987e14f7c" providerId="ADAL" clId="{23C051AC-B98C-46E7-BDFF-2ED2F8664420}" dt="2023-06-14T16:44:43.611" v="2981" actId="20577"/>
        <pc:sldMkLst>
          <pc:docMk/>
          <pc:sldMk cId="2757010288" sldId="269"/>
        </pc:sldMkLst>
        <pc:spChg chg="del">
          <ac:chgData name="Vernon Effenberger" userId="337a23c7-7c8a-41bd-af7f-1b6987e14f7c" providerId="ADAL" clId="{23C051AC-B98C-46E7-BDFF-2ED2F8664420}" dt="2023-06-13T14:14:08.966" v="327" actId="478"/>
          <ac:spMkLst>
            <pc:docMk/>
            <pc:sldMk cId="2757010288" sldId="269"/>
            <ac:spMk id="2" creationId="{E4A0C625-EA10-01C0-398E-23C8FCD405A0}"/>
          </ac:spMkLst>
        </pc:spChg>
        <pc:spChg chg="del">
          <ac:chgData name="Vernon Effenberger" userId="337a23c7-7c8a-41bd-af7f-1b6987e14f7c" providerId="ADAL" clId="{23C051AC-B98C-46E7-BDFF-2ED2F8664420}" dt="2023-06-13T14:14:10.779" v="328" actId="478"/>
          <ac:spMkLst>
            <pc:docMk/>
            <pc:sldMk cId="2757010288" sldId="269"/>
            <ac:spMk id="3" creationId="{020D648E-B2A1-CF55-72B6-63A03094DAC4}"/>
          </ac:spMkLst>
        </pc:spChg>
        <pc:spChg chg="add mod">
          <ac:chgData name="Vernon Effenberger" userId="337a23c7-7c8a-41bd-af7f-1b6987e14f7c" providerId="ADAL" clId="{23C051AC-B98C-46E7-BDFF-2ED2F8664420}" dt="2023-06-13T20:48:46.088" v="838" actId="1076"/>
          <ac:spMkLst>
            <pc:docMk/>
            <pc:sldMk cId="2757010288" sldId="269"/>
            <ac:spMk id="4" creationId="{092E4058-558B-93A0-A78E-60878FD919E6}"/>
          </ac:spMkLst>
        </pc:spChg>
        <pc:spChg chg="add mod">
          <ac:chgData name="Vernon Effenberger" userId="337a23c7-7c8a-41bd-af7f-1b6987e14f7c" providerId="ADAL" clId="{23C051AC-B98C-46E7-BDFF-2ED2F8664420}" dt="2023-06-13T20:26:46.278" v="627" actId="403"/>
          <ac:spMkLst>
            <pc:docMk/>
            <pc:sldMk cId="2757010288" sldId="269"/>
            <ac:spMk id="5" creationId="{539FC1CB-6983-6707-C3F1-CBE86D3F85F8}"/>
          </ac:spMkLst>
        </pc:spChg>
        <pc:spChg chg="add del mod">
          <ac:chgData name="Vernon Effenberger" userId="337a23c7-7c8a-41bd-af7f-1b6987e14f7c" providerId="ADAL" clId="{23C051AC-B98C-46E7-BDFF-2ED2F8664420}" dt="2023-06-13T21:21:24.145" v="902" actId="478"/>
          <ac:spMkLst>
            <pc:docMk/>
            <pc:sldMk cId="2757010288" sldId="269"/>
            <ac:spMk id="7" creationId="{BEA5E62C-FC94-6445-471C-DD1809311ADB}"/>
          </ac:spMkLst>
        </pc:spChg>
        <pc:spChg chg="add del">
          <ac:chgData name="Vernon Effenberger" userId="337a23c7-7c8a-41bd-af7f-1b6987e14f7c" providerId="ADAL" clId="{23C051AC-B98C-46E7-BDFF-2ED2F8664420}" dt="2023-06-13T20:35:36.176" v="755"/>
          <ac:spMkLst>
            <pc:docMk/>
            <pc:sldMk cId="2757010288" sldId="269"/>
            <ac:spMk id="11" creationId="{04812C46-200A-4DEB-A05E-3ED6C68C2387}"/>
          </ac:spMkLst>
        </pc:spChg>
        <pc:spChg chg="add del">
          <ac:chgData name="Vernon Effenberger" userId="337a23c7-7c8a-41bd-af7f-1b6987e14f7c" providerId="ADAL" clId="{23C051AC-B98C-46E7-BDFF-2ED2F8664420}" dt="2023-06-13T20:35:36.176" v="755"/>
          <ac:spMkLst>
            <pc:docMk/>
            <pc:sldMk cId="2757010288" sldId="269"/>
            <ac:spMk id="13" creationId="{D1EA859B-E555-4109-94F3-6700E046E008}"/>
          </ac:spMkLst>
        </pc:spChg>
        <pc:picChg chg="add mod ord">
          <ac:chgData name="Vernon Effenberger" userId="337a23c7-7c8a-41bd-af7f-1b6987e14f7c" providerId="ADAL" clId="{23C051AC-B98C-46E7-BDFF-2ED2F8664420}" dt="2023-06-13T20:48:42.678" v="837" actId="1076"/>
          <ac:picMkLst>
            <pc:docMk/>
            <pc:sldMk cId="2757010288" sldId="269"/>
            <ac:picMk id="6" creationId="{26EA4070-27F4-137C-28D3-1BC1F29911DE}"/>
          </ac:picMkLst>
        </pc:picChg>
        <pc:cxnChg chg="add mod">
          <ac:chgData name="Vernon Effenberger" userId="337a23c7-7c8a-41bd-af7f-1b6987e14f7c" providerId="ADAL" clId="{23C051AC-B98C-46E7-BDFF-2ED2F8664420}" dt="2023-06-13T21:23:53.783" v="922" actId="692"/>
          <ac:cxnSpMkLst>
            <pc:docMk/>
            <pc:sldMk cId="2757010288" sldId="269"/>
            <ac:cxnSpMk id="8" creationId="{584AA897-AF1C-2D3F-E535-BDA2F5872F1D}"/>
          </ac:cxnSpMkLst>
        </pc:cxnChg>
      </pc:sldChg>
      <pc:sldChg chg="addSp delSp modSp new del mod setBg">
        <pc:chgData name="Vernon Effenberger" userId="337a23c7-7c8a-41bd-af7f-1b6987e14f7c" providerId="ADAL" clId="{23C051AC-B98C-46E7-BDFF-2ED2F8664420}" dt="2023-06-13T13:58:30.438" v="320" actId="2696"/>
        <pc:sldMkLst>
          <pc:docMk/>
          <pc:sldMk cId="4181299065" sldId="269"/>
        </pc:sldMkLst>
        <pc:spChg chg="del">
          <ac:chgData name="Vernon Effenberger" userId="337a23c7-7c8a-41bd-af7f-1b6987e14f7c" providerId="ADAL" clId="{23C051AC-B98C-46E7-BDFF-2ED2F8664420}" dt="2023-06-12T16:19:07.978" v="7" actId="478"/>
          <ac:spMkLst>
            <pc:docMk/>
            <pc:sldMk cId="4181299065" sldId="269"/>
            <ac:spMk id="2" creationId="{E86E046F-BB97-7179-0BE9-AB389B1A319D}"/>
          </ac:spMkLst>
        </pc:spChg>
        <pc:spChg chg="del">
          <ac:chgData name="Vernon Effenberger" userId="337a23c7-7c8a-41bd-af7f-1b6987e14f7c" providerId="ADAL" clId="{23C051AC-B98C-46E7-BDFF-2ED2F8664420}" dt="2023-06-12T16:19:06.584" v="6" actId="478"/>
          <ac:spMkLst>
            <pc:docMk/>
            <pc:sldMk cId="4181299065" sldId="269"/>
            <ac:spMk id="3" creationId="{B89CA2EA-FA27-2DC7-9D40-69ABE9B5E6DD}"/>
          </ac:spMkLst>
        </pc:spChg>
        <pc:spChg chg="add mod ord">
          <ac:chgData name="Vernon Effenberger" userId="337a23c7-7c8a-41bd-af7f-1b6987e14f7c" providerId="ADAL" clId="{23C051AC-B98C-46E7-BDFF-2ED2F8664420}" dt="2023-06-12T16:27:36.069" v="13" actId="26606"/>
          <ac:spMkLst>
            <pc:docMk/>
            <pc:sldMk cId="4181299065" sldId="269"/>
            <ac:spMk id="4" creationId="{E109AED3-00BA-79A3-EF1F-8CCD7BF3997C}"/>
          </ac:spMkLst>
        </pc:spChg>
        <pc:spChg chg="add mod ord">
          <ac:chgData name="Vernon Effenberger" userId="337a23c7-7c8a-41bd-af7f-1b6987e14f7c" providerId="ADAL" clId="{23C051AC-B98C-46E7-BDFF-2ED2F8664420}" dt="2023-06-12T16:27:36.069" v="13" actId="26606"/>
          <ac:spMkLst>
            <pc:docMk/>
            <pc:sldMk cId="4181299065" sldId="269"/>
            <ac:spMk id="5" creationId="{C1D1E09F-BC30-514C-C6F2-980E330DC8B6}"/>
          </ac:spMkLst>
        </pc:spChg>
        <pc:spChg chg="add">
          <ac:chgData name="Vernon Effenberger" userId="337a23c7-7c8a-41bd-af7f-1b6987e14f7c" providerId="ADAL" clId="{23C051AC-B98C-46E7-BDFF-2ED2F8664420}" dt="2023-06-12T16:27:36.069" v="13" actId="26606"/>
          <ac:spMkLst>
            <pc:docMk/>
            <pc:sldMk cId="4181299065" sldId="269"/>
            <ac:spMk id="11" creationId="{04812C46-200A-4DEB-A05E-3ED6C68C2387}"/>
          </ac:spMkLst>
        </pc:spChg>
        <pc:spChg chg="add">
          <ac:chgData name="Vernon Effenberger" userId="337a23c7-7c8a-41bd-af7f-1b6987e14f7c" providerId="ADAL" clId="{23C051AC-B98C-46E7-BDFF-2ED2F8664420}" dt="2023-06-12T16:27:36.069" v="13" actId="26606"/>
          <ac:spMkLst>
            <pc:docMk/>
            <pc:sldMk cId="4181299065" sldId="269"/>
            <ac:spMk id="13" creationId="{D1EA859B-E555-4109-94F3-6700E046E008}"/>
          </ac:spMkLst>
        </pc:spChg>
        <pc:picChg chg="add mod">
          <ac:chgData name="Vernon Effenberger" userId="337a23c7-7c8a-41bd-af7f-1b6987e14f7c" providerId="ADAL" clId="{23C051AC-B98C-46E7-BDFF-2ED2F8664420}" dt="2023-06-12T16:27:36.069" v="13" actId="26606"/>
          <ac:picMkLst>
            <pc:docMk/>
            <pc:sldMk cId="4181299065" sldId="269"/>
            <ac:picMk id="6" creationId="{D24E0157-8976-F736-BC4C-A007D02D0E2C}"/>
          </ac:picMkLst>
        </pc:picChg>
      </pc:sldChg>
      <pc:sldChg chg="addSp delSp modSp new mod setBg delDesignElem modNotesTx">
        <pc:chgData name="Vernon Effenberger" userId="337a23c7-7c8a-41bd-af7f-1b6987e14f7c" providerId="ADAL" clId="{23C051AC-B98C-46E7-BDFF-2ED2F8664420}" dt="2023-06-14T16:46:22.902" v="2986" actId="27636"/>
        <pc:sldMkLst>
          <pc:docMk/>
          <pc:sldMk cId="4181246119" sldId="270"/>
        </pc:sldMkLst>
        <pc:spChg chg="del">
          <ac:chgData name="Vernon Effenberger" userId="337a23c7-7c8a-41bd-af7f-1b6987e14f7c" providerId="ADAL" clId="{23C051AC-B98C-46E7-BDFF-2ED2F8664420}" dt="2023-06-13T19:51:30.246" v="502" actId="478"/>
          <ac:spMkLst>
            <pc:docMk/>
            <pc:sldMk cId="4181246119" sldId="270"/>
            <ac:spMk id="2" creationId="{B9241525-8A9E-A694-08D4-78A705E38E86}"/>
          </ac:spMkLst>
        </pc:spChg>
        <pc:spChg chg="del">
          <ac:chgData name="Vernon Effenberger" userId="337a23c7-7c8a-41bd-af7f-1b6987e14f7c" providerId="ADAL" clId="{23C051AC-B98C-46E7-BDFF-2ED2F8664420}" dt="2023-06-13T19:51:31.497" v="503" actId="478"/>
          <ac:spMkLst>
            <pc:docMk/>
            <pc:sldMk cId="4181246119" sldId="270"/>
            <ac:spMk id="3" creationId="{56E25302-430B-BA2D-9BB4-1904670B5249}"/>
          </ac:spMkLst>
        </pc:spChg>
        <pc:spChg chg="add mod">
          <ac:chgData name="Vernon Effenberger" userId="337a23c7-7c8a-41bd-af7f-1b6987e14f7c" providerId="ADAL" clId="{23C051AC-B98C-46E7-BDFF-2ED2F8664420}" dt="2023-06-13T20:28:04.979" v="656" actId="1076"/>
          <ac:spMkLst>
            <pc:docMk/>
            <pc:sldMk cId="4181246119" sldId="270"/>
            <ac:spMk id="4" creationId="{99B0D91B-6BC0-1CE6-E8AF-AD7C49B90C49}"/>
          </ac:spMkLst>
        </pc:spChg>
        <pc:spChg chg="add mod">
          <ac:chgData name="Vernon Effenberger" userId="337a23c7-7c8a-41bd-af7f-1b6987e14f7c" providerId="ADAL" clId="{23C051AC-B98C-46E7-BDFF-2ED2F8664420}" dt="2023-06-14T16:46:22.902" v="2986" actId="27636"/>
          <ac:spMkLst>
            <pc:docMk/>
            <pc:sldMk cId="4181246119" sldId="270"/>
            <ac:spMk id="5" creationId="{9D0E7ACF-94F3-27DC-13F3-BBB77C3303F1}"/>
          </ac:spMkLst>
        </pc:spChg>
        <pc:spChg chg="add del">
          <ac:chgData name="Vernon Effenberger" userId="337a23c7-7c8a-41bd-af7f-1b6987e14f7c" providerId="ADAL" clId="{23C051AC-B98C-46E7-BDFF-2ED2F8664420}" dt="2023-06-13T20:06:59.553" v="574" actId="26606"/>
          <ac:spMkLst>
            <pc:docMk/>
            <pc:sldMk cId="4181246119" sldId="270"/>
            <ac:spMk id="14" creationId="{99E115D7-68EB-4590-9BD1-A56D94144025}"/>
          </ac:spMkLst>
        </pc:spChg>
        <pc:spChg chg="add del">
          <ac:chgData name="Vernon Effenberger" userId="337a23c7-7c8a-41bd-af7f-1b6987e14f7c" providerId="ADAL" clId="{23C051AC-B98C-46E7-BDFF-2ED2F8664420}" dt="2023-06-13T20:07:04.949" v="576" actId="26606"/>
          <ac:spMkLst>
            <pc:docMk/>
            <pc:sldMk cId="4181246119" sldId="270"/>
            <ac:spMk id="16" creationId="{9073D962-D3D2-4A72-8593-65C213CBFFC3}"/>
          </ac:spMkLst>
        </pc:spChg>
        <pc:spChg chg="add del">
          <ac:chgData name="Vernon Effenberger" userId="337a23c7-7c8a-41bd-af7f-1b6987e14f7c" providerId="ADAL" clId="{23C051AC-B98C-46E7-BDFF-2ED2F8664420}" dt="2023-06-13T20:07:04.949" v="576" actId="26606"/>
          <ac:spMkLst>
            <pc:docMk/>
            <pc:sldMk cId="4181246119" sldId="270"/>
            <ac:spMk id="17" creationId="{7979CB03-77A3-48F2-A1C8-52F03FCB3D00}"/>
          </ac:spMkLst>
        </pc:spChg>
        <pc:spChg chg="add del">
          <ac:chgData name="Vernon Effenberger" userId="337a23c7-7c8a-41bd-af7f-1b6987e14f7c" providerId="ADAL" clId="{23C051AC-B98C-46E7-BDFF-2ED2F8664420}" dt="2023-06-13T20:07:04.949" v="576" actId="26606"/>
          <ac:spMkLst>
            <pc:docMk/>
            <pc:sldMk cId="4181246119" sldId="270"/>
            <ac:spMk id="18" creationId="{2387511B-F6E1-4929-AC90-94FB8B6B0F41}"/>
          </ac:spMkLst>
        </pc:spChg>
        <pc:spChg chg="add del">
          <ac:chgData name="Vernon Effenberger" userId="337a23c7-7c8a-41bd-af7f-1b6987e14f7c" providerId="ADAL" clId="{23C051AC-B98C-46E7-BDFF-2ED2F8664420}" dt="2023-06-13T20:07:04.949" v="576" actId="26606"/>
          <ac:spMkLst>
            <pc:docMk/>
            <pc:sldMk cId="4181246119" sldId="270"/>
            <ac:spMk id="20" creationId="{AA58F78C-27AB-465F-AA33-15E08AF267F9}"/>
          </ac:spMkLst>
        </pc:spChg>
        <pc:spChg chg="add del">
          <ac:chgData name="Vernon Effenberger" userId="337a23c7-7c8a-41bd-af7f-1b6987e14f7c" providerId="ADAL" clId="{23C051AC-B98C-46E7-BDFF-2ED2F8664420}" dt="2023-06-13T20:35:36.176" v="755"/>
          <ac:spMkLst>
            <pc:docMk/>
            <pc:sldMk cId="4181246119" sldId="270"/>
            <ac:spMk id="22" creationId="{99E115D7-68EB-4590-9BD1-A56D94144025}"/>
          </ac:spMkLst>
        </pc:spChg>
        <pc:picChg chg="add mod ord">
          <ac:chgData name="Vernon Effenberger" userId="337a23c7-7c8a-41bd-af7f-1b6987e14f7c" providerId="ADAL" clId="{23C051AC-B98C-46E7-BDFF-2ED2F8664420}" dt="2023-06-14T15:12:03.368" v="968" actId="1076"/>
          <ac:picMkLst>
            <pc:docMk/>
            <pc:sldMk cId="4181246119" sldId="270"/>
            <ac:picMk id="6" creationId="{464491D8-77A5-D742-6186-671D4B84B41C}"/>
          </ac:picMkLst>
        </pc:picChg>
        <pc:picChg chg="add mod">
          <ac:chgData name="Vernon Effenberger" userId="337a23c7-7c8a-41bd-af7f-1b6987e14f7c" providerId="ADAL" clId="{23C051AC-B98C-46E7-BDFF-2ED2F8664420}" dt="2023-06-14T15:12:39.872" v="970" actId="1076"/>
          <ac:picMkLst>
            <pc:docMk/>
            <pc:sldMk cId="4181246119" sldId="270"/>
            <ac:picMk id="7" creationId="{5BA974A1-FAFA-F7B3-A09F-4CE90AE328C1}"/>
          </ac:picMkLst>
        </pc:picChg>
        <pc:picChg chg="add mod ord">
          <ac:chgData name="Vernon Effenberger" userId="337a23c7-7c8a-41bd-af7f-1b6987e14f7c" providerId="ADAL" clId="{23C051AC-B98C-46E7-BDFF-2ED2F8664420}" dt="2023-06-14T15:12:49.854" v="971" actId="1076"/>
          <ac:picMkLst>
            <pc:docMk/>
            <pc:sldMk cId="4181246119" sldId="270"/>
            <ac:picMk id="8" creationId="{2C5945D7-9975-73B1-7946-4854E2D4D691}"/>
          </ac:picMkLst>
        </pc:picChg>
        <pc:picChg chg="add mod ord">
          <ac:chgData name="Vernon Effenberger" userId="337a23c7-7c8a-41bd-af7f-1b6987e14f7c" providerId="ADAL" clId="{23C051AC-B98C-46E7-BDFF-2ED2F8664420}" dt="2023-06-13T20:07:04.958" v="577" actId="26606"/>
          <ac:picMkLst>
            <pc:docMk/>
            <pc:sldMk cId="4181246119" sldId="270"/>
            <ac:picMk id="9" creationId="{97C32145-1B03-89D7-AC67-9B296CB7A53B}"/>
          </ac:picMkLst>
        </pc:picChg>
        <pc:cxnChg chg="add mod">
          <ac:chgData name="Vernon Effenberger" userId="337a23c7-7c8a-41bd-af7f-1b6987e14f7c" providerId="ADAL" clId="{23C051AC-B98C-46E7-BDFF-2ED2F8664420}" dt="2023-06-13T21:22:09.590" v="917" actId="1076"/>
          <ac:cxnSpMkLst>
            <pc:docMk/>
            <pc:sldMk cId="4181246119" sldId="270"/>
            <ac:cxnSpMk id="10" creationId="{59A2C765-3A13-9C63-6635-9C3555C54316}"/>
          </ac:cxnSpMkLst>
        </pc:cxnChg>
      </pc:sldChg>
      <pc:sldChg chg="addSp delSp modSp new del mod ord">
        <pc:chgData name="Vernon Effenberger" userId="337a23c7-7c8a-41bd-af7f-1b6987e14f7c" providerId="ADAL" clId="{23C051AC-B98C-46E7-BDFF-2ED2F8664420}" dt="2023-06-13T20:04:11.801" v="547" actId="2696"/>
        <pc:sldMkLst>
          <pc:docMk/>
          <pc:sldMk cId="91049377" sldId="271"/>
        </pc:sldMkLst>
        <pc:spChg chg="del">
          <ac:chgData name="Vernon Effenberger" userId="337a23c7-7c8a-41bd-af7f-1b6987e14f7c" providerId="ADAL" clId="{23C051AC-B98C-46E7-BDFF-2ED2F8664420}" dt="2023-06-13T19:58:22.501" v="507" actId="478"/>
          <ac:spMkLst>
            <pc:docMk/>
            <pc:sldMk cId="91049377" sldId="271"/>
            <ac:spMk id="2" creationId="{15F0FCB9-4CFA-33E7-B33A-4EC7D7C39DA7}"/>
          </ac:spMkLst>
        </pc:spChg>
        <pc:spChg chg="del">
          <ac:chgData name="Vernon Effenberger" userId="337a23c7-7c8a-41bd-af7f-1b6987e14f7c" providerId="ADAL" clId="{23C051AC-B98C-46E7-BDFF-2ED2F8664420}" dt="2023-06-13T19:58:23.925" v="508" actId="478"/>
          <ac:spMkLst>
            <pc:docMk/>
            <pc:sldMk cId="91049377" sldId="271"/>
            <ac:spMk id="3" creationId="{704FA853-BCE4-9340-BEC2-47C9E5654959}"/>
          </ac:spMkLst>
        </pc:spChg>
        <pc:picChg chg="add mod modCrop">
          <ac:chgData name="Vernon Effenberger" userId="337a23c7-7c8a-41bd-af7f-1b6987e14f7c" providerId="ADAL" clId="{23C051AC-B98C-46E7-BDFF-2ED2F8664420}" dt="2023-06-13T20:01:48.825" v="525" actId="1076"/>
          <ac:picMkLst>
            <pc:docMk/>
            <pc:sldMk cId="91049377" sldId="271"/>
            <ac:picMk id="5" creationId="{20B08D81-1145-CB0A-E701-5B3BCE628568}"/>
          </ac:picMkLst>
        </pc:picChg>
      </pc:sldChg>
      <pc:sldChg chg="addSp delSp modSp new mod setBg modNotesTx">
        <pc:chgData name="Vernon Effenberger" userId="337a23c7-7c8a-41bd-af7f-1b6987e14f7c" providerId="ADAL" clId="{23C051AC-B98C-46E7-BDFF-2ED2F8664420}" dt="2023-06-13T21:29:00.016" v="931" actId="1076"/>
        <pc:sldMkLst>
          <pc:docMk/>
          <pc:sldMk cId="3313056294" sldId="271"/>
        </pc:sldMkLst>
        <pc:spChg chg="del">
          <ac:chgData name="Vernon Effenberger" userId="337a23c7-7c8a-41bd-af7f-1b6987e14f7c" providerId="ADAL" clId="{23C051AC-B98C-46E7-BDFF-2ED2F8664420}" dt="2023-06-13T20:43:35.838" v="795" actId="478"/>
          <ac:spMkLst>
            <pc:docMk/>
            <pc:sldMk cId="3313056294" sldId="271"/>
            <ac:spMk id="2" creationId="{75A1EA66-75F7-E8FA-9B08-6ED5C75C0059}"/>
          </ac:spMkLst>
        </pc:spChg>
        <pc:spChg chg="del">
          <ac:chgData name="Vernon Effenberger" userId="337a23c7-7c8a-41bd-af7f-1b6987e14f7c" providerId="ADAL" clId="{23C051AC-B98C-46E7-BDFF-2ED2F8664420}" dt="2023-06-13T20:43:34.653" v="794" actId="478"/>
          <ac:spMkLst>
            <pc:docMk/>
            <pc:sldMk cId="3313056294" sldId="271"/>
            <ac:spMk id="3" creationId="{45DF103C-B2C6-314F-9ACC-D655E2088B78}"/>
          </ac:spMkLst>
        </pc:spChg>
        <pc:spChg chg="add mod">
          <ac:chgData name="Vernon Effenberger" userId="337a23c7-7c8a-41bd-af7f-1b6987e14f7c" providerId="ADAL" clId="{23C051AC-B98C-46E7-BDFF-2ED2F8664420}" dt="2023-06-13T21:29:00.016" v="931" actId="1076"/>
          <ac:spMkLst>
            <pc:docMk/>
            <pc:sldMk cId="3313056294" sldId="271"/>
            <ac:spMk id="5" creationId="{08D18A33-169D-6F21-82CA-BCB9B523482B}"/>
          </ac:spMkLst>
        </pc:spChg>
        <pc:picChg chg="add mod">
          <ac:chgData name="Vernon Effenberger" userId="337a23c7-7c8a-41bd-af7f-1b6987e14f7c" providerId="ADAL" clId="{23C051AC-B98C-46E7-BDFF-2ED2F8664420}" dt="2023-06-13T20:46:39.145" v="824" actId="1076"/>
          <ac:picMkLst>
            <pc:docMk/>
            <pc:sldMk cId="3313056294" sldId="271"/>
            <ac:picMk id="4" creationId="{C020AB6C-714F-8CD7-FEA9-40850F71F685}"/>
          </ac:picMkLst>
        </pc:picChg>
        <pc:picChg chg="add del mod ord modCrop">
          <ac:chgData name="Vernon Effenberger" userId="337a23c7-7c8a-41bd-af7f-1b6987e14f7c" providerId="ADAL" clId="{23C051AC-B98C-46E7-BDFF-2ED2F8664420}" dt="2023-06-13T20:52:00.271" v="867" actId="732"/>
          <ac:picMkLst>
            <pc:docMk/>
            <pc:sldMk cId="3313056294" sldId="271"/>
            <ac:picMk id="7" creationId="{7EC00B96-C175-CC5E-CC47-3F8BD13C7E4A}"/>
          </ac:picMkLst>
        </pc:picChg>
        <pc:picChg chg="add del mod modCrop">
          <ac:chgData name="Vernon Effenberger" userId="337a23c7-7c8a-41bd-af7f-1b6987e14f7c" providerId="ADAL" clId="{23C051AC-B98C-46E7-BDFF-2ED2F8664420}" dt="2023-06-13T20:51:32.084" v="858"/>
          <ac:picMkLst>
            <pc:docMk/>
            <pc:sldMk cId="3313056294" sldId="271"/>
            <ac:picMk id="8" creationId="{261685FA-E302-AD94-65BF-03ED1E4F66EF}"/>
          </ac:picMkLst>
        </pc:picChg>
      </pc:sldChg>
      <pc:sldChg chg="modSp add del ord">
        <pc:chgData name="Vernon Effenberger" userId="337a23c7-7c8a-41bd-af7f-1b6987e14f7c" providerId="ADAL" clId="{23C051AC-B98C-46E7-BDFF-2ED2F8664420}" dt="2023-06-13T20:51:46.207" v="866" actId="2890"/>
        <pc:sldMkLst>
          <pc:docMk/>
          <pc:sldMk cId="838751033" sldId="272"/>
        </pc:sldMkLst>
        <pc:picChg chg="mod">
          <ac:chgData name="Vernon Effenberger" userId="337a23c7-7c8a-41bd-af7f-1b6987e14f7c" providerId="ADAL" clId="{23C051AC-B98C-46E7-BDFF-2ED2F8664420}" dt="2023-06-13T20:51:35.915" v="860" actId="14826"/>
          <ac:picMkLst>
            <pc:docMk/>
            <pc:sldMk cId="838751033" sldId="272"/>
            <ac:picMk id="3" creationId="{066BD598-B418-2847-6DA0-654C194CF9C0}"/>
          </ac:picMkLst>
        </pc:picChg>
      </pc:sldChg>
      <pc:sldChg chg="addSp delSp modSp add mod ord modNotesTx">
        <pc:chgData name="Vernon Effenberger" userId="337a23c7-7c8a-41bd-af7f-1b6987e14f7c" providerId="ADAL" clId="{23C051AC-B98C-46E7-BDFF-2ED2F8664420}" dt="2023-06-14T16:45:19.716" v="2982" actId="6549"/>
        <pc:sldMkLst>
          <pc:docMk/>
          <pc:sldMk cId="1138502970" sldId="272"/>
        </pc:sldMkLst>
        <pc:spChg chg="add mod">
          <ac:chgData name="Vernon Effenberger" userId="337a23c7-7c8a-41bd-af7f-1b6987e14f7c" providerId="ADAL" clId="{23C051AC-B98C-46E7-BDFF-2ED2F8664420}" dt="2023-06-14T15:07:11.984" v="956" actId="1076"/>
          <ac:spMkLst>
            <pc:docMk/>
            <pc:sldMk cId="1138502970" sldId="272"/>
            <ac:spMk id="2" creationId="{09FCC7E7-7587-B6F3-3A37-CB8471C9E78C}"/>
          </ac:spMkLst>
        </pc:spChg>
        <pc:spChg chg="del mod">
          <ac:chgData name="Vernon Effenberger" userId="337a23c7-7c8a-41bd-af7f-1b6987e14f7c" providerId="ADAL" clId="{23C051AC-B98C-46E7-BDFF-2ED2F8664420}" dt="2023-06-14T15:07:19.184" v="959" actId="478"/>
          <ac:spMkLst>
            <pc:docMk/>
            <pc:sldMk cId="1138502970" sldId="272"/>
            <ac:spMk id="5" creationId="{08D18A33-169D-6F21-82CA-BCB9B523482B}"/>
          </ac:spMkLst>
        </pc:spChg>
        <pc:spChg chg="add mod">
          <ac:chgData name="Vernon Effenberger" userId="337a23c7-7c8a-41bd-af7f-1b6987e14f7c" providerId="ADAL" clId="{23C051AC-B98C-46E7-BDFF-2ED2F8664420}" dt="2023-06-14T15:07:56.720" v="965" actId="1076"/>
          <ac:spMkLst>
            <pc:docMk/>
            <pc:sldMk cId="1138502970" sldId="272"/>
            <ac:spMk id="6" creationId="{196C1C1E-23C8-ED52-DAA4-129959051D8F}"/>
          </ac:spMkLst>
        </pc:spChg>
        <pc:picChg chg="add mod">
          <ac:chgData name="Vernon Effenberger" userId="337a23c7-7c8a-41bd-af7f-1b6987e14f7c" providerId="ADAL" clId="{23C051AC-B98C-46E7-BDFF-2ED2F8664420}" dt="2023-06-14T15:07:43.477" v="963" actId="1076"/>
          <ac:picMkLst>
            <pc:docMk/>
            <pc:sldMk cId="1138502970" sldId="272"/>
            <ac:picMk id="3" creationId="{49D5D06A-0CEA-5FB1-A6F0-16530040D50A}"/>
          </ac:picMkLst>
        </pc:picChg>
        <pc:picChg chg="mod">
          <ac:chgData name="Vernon Effenberger" userId="337a23c7-7c8a-41bd-af7f-1b6987e14f7c" providerId="ADAL" clId="{23C051AC-B98C-46E7-BDFF-2ED2F8664420}" dt="2023-06-14T15:07:04.611" v="954" actId="1076"/>
          <ac:picMkLst>
            <pc:docMk/>
            <pc:sldMk cId="1138502970" sldId="272"/>
            <ac:picMk id="4" creationId="{C020AB6C-714F-8CD7-FEA9-40850F71F685}"/>
          </ac:picMkLst>
        </pc:picChg>
      </pc:sldChg>
      <pc:sldMasterChg chg="setBg modSldLayout">
        <pc:chgData name="Vernon Effenberger" userId="337a23c7-7c8a-41bd-af7f-1b6987e14f7c" providerId="ADAL" clId="{23C051AC-B98C-46E7-BDFF-2ED2F8664420}" dt="2023-06-13T20:54:48.759" v="871"/>
        <pc:sldMasterMkLst>
          <pc:docMk/>
          <pc:sldMasterMk cId="2287078347" sldId="2147483648"/>
        </pc:sldMasterMkLst>
        <pc:sldLayoutChg chg="setBg">
          <pc:chgData name="Vernon Effenberger" userId="337a23c7-7c8a-41bd-af7f-1b6987e14f7c" providerId="ADAL" clId="{23C051AC-B98C-46E7-BDFF-2ED2F8664420}" dt="2023-06-13T20:54:48.759" v="871"/>
          <pc:sldLayoutMkLst>
            <pc:docMk/>
            <pc:sldMasterMk cId="2287078347" sldId="2147483648"/>
            <pc:sldLayoutMk cId="3764574874" sldId="2147483649"/>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298295824" sldId="2147483650"/>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117443062" sldId="2147483651"/>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22356492" sldId="2147483652"/>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1765199770" sldId="2147483653"/>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2016648381" sldId="2147483654"/>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328853944" sldId="2147483655"/>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3272480121" sldId="2147483656"/>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1905057200" sldId="2147483657"/>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581981696" sldId="2147483658"/>
          </pc:sldLayoutMkLst>
        </pc:sldLayoutChg>
        <pc:sldLayoutChg chg="setBg">
          <pc:chgData name="Vernon Effenberger" userId="337a23c7-7c8a-41bd-af7f-1b6987e14f7c" providerId="ADAL" clId="{23C051AC-B98C-46E7-BDFF-2ED2F8664420}" dt="2023-06-13T20:54:48.759" v="871"/>
          <pc:sldLayoutMkLst>
            <pc:docMk/>
            <pc:sldMasterMk cId="2287078347" sldId="2147483648"/>
            <pc:sldLayoutMk cId="1273974782" sldId="2147483659"/>
          </pc:sldLayoutMkLst>
        </pc:sldLayoutChg>
      </pc:sldMasterChg>
    </pc:docChg>
  </pc:docChgLst>
  <pc:docChgLst>
    <pc:chgData name="Elizabeth Simmons" userId="S::elizabeth.simmons@tceq.texas.gov::b26a415d-0922-4a32-ac1c-b7439c0ab560" providerId="AD" clId="Web-{10E10C21-B12D-7513-B1CD-6151925B837E}"/>
    <pc:docChg chg="">
      <pc:chgData name="Elizabeth Simmons" userId="S::elizabeth.simmons@tceq.texas.gov::b26a415d-0922-4a32-ac1c-b7439c0ab560" providerId="AD" clId="Web-{10E10C21-B12D-7513-B1CD-6151925B837E}" dt="2023-07-18T15:57:14.755" v="2"/>
      <pc:docMkLst>
        <pc:docMk/>
      </pc:docMkLst>
      <pc:sldChg chg="addCm delCm">
        <pc:chgData name="Elizabeth Simmons" userId="S::elizabeth.simmons@tceq.texas.gov::b26a415d-0922-4a32-ac1c-b7439c0ab560" providerId="AD" clId="Web-{10E10C21-B12D-7513-B1CD-6151925B837E}" dt="2023-07-18T15:57:14.755" v="2"/>
        <pc:sldMkLst>
          <pc:docMk/>
          <pc:sldMk cId="4181246119" sldId="270"/>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10E10C21-B12D-7513-B1CD-6151925B837E}" dt="2023-07-18T15:57:14.755" v="2"/>
              <pc2:cmMkLst xmlns:pc2="http://schemas.microsoft.com/office/powerpoint/2019/9/main/command">
                <pc:docMk/>
                <pc:sldMk cId="4181246119" sldId="270"/>
                <pc2:cmMk id="{066F2F6C-E52F-4A41-9846-C290DADC8A70}"/>
              </pc2:cmMkLst>
            </pc226:cmChg>
            <pc226:cmChg xmlns:pc226="http://schemas.microsoft.com/office/powerpoint/2022/06/main/command" chg="del">
              <pc226:chgData name="Elizabeth Simmons" userId="S::elizabeth.simmons@tceq.texas.gov::b26a415d-0922-4a32-ac1c-b7439c0ab560" providerId="AD" clId="Web-{10E10C21-B12D-7513-B1CD-6151925B837E}" dt="2023-07-18T15:54:58.109" v="0"/>
              <pc2:cmMkLst xmlns:pc2="http://schemas.microsoft.com/office/powerpoint/2019/9/main/command">
                <pc:docMk/>
                <pc:sldMk cId="4181246119" sldId="270"/>
                <pc2:cmMk id="{4C9A62A9-6DB9-430D-8F68-AB3694E168A2}"/>
              </pc2:cmMkLst>
            </pc226:cmChg>
            <pc226:cmChg xmlns:pc226="http://schemas.microsoft.com/office/powerpoint/2022/06/main/command" chg="add">
              <pc226:chgData name="Elizabeth Simmons" userId="S::elizabeth.simmons@tceq.texas.gov::b26a415d-0922-4a32-ac1c-b7439c0ab560" providerId="AD" clId="Web-{10E10C21-B12D-7513-B1CD-6151925B837E}" dt="2023-07-18T15:55:42.095" v="1"/>
              <pc2:cmMkLst xmlns:pc2="http://schemas.microsoft.com/office/powerpoint/2019/9/main/command">
                <pc:docMk/>
                <pc:sldMk cId="4181246119" sldId="270"/>
                <pc2:cmMk id="{5EE3E0F5-4B8A-46B3-9326-705B8CC2A318}"/>
              </pc2:cmMkLst>
            </pc226:cmChg>
          </p:ext>
        </pc:extLst>
      </pc:sldChg>
    </pc:docChg>
  </pc:docChgLst>
  <pc:docChgLst>
    <pc:chgData name="Vernon Effenberger" userId="S::vernon.effenberger@tceq.texas.gov::337a23c7-7c8a-41bd-af7f-1b6987e14f7c" providerId="AD" clId="Web-{85DFDC96-CDE3-3EB8-556D-F3A3CB7F578F}"/>
    <pc:docChg chg="delSld modSld">
      <pc:chgData name="Vernon Effenberger" userId="S::vernon.effenberger@tceq.texas.gov::337a23c7-7c8a-41bd-af7f-1b6987e14f7c" providerId="AD" clId="Web-{85DFDC96-CDE3-3EB8-556D-F3A3CB7F578F}" dt="2023-06-02T18:04:36.246" v="429"/>
      <pc:docMkLst>
        <pc:docMk/>
      </pc:docMkLst>
      <pc:sldChg chg="modNotes">
        <pc:chgData name="Vernon Effenberger" userId="S::vernon.effenberger@tceq.texas.gov::337a23c7-7c8a-41bd-af7f-1b6987e14f7c" providerId="AD" clId="Web-{85DFDC96-CDE3-3EB8-556D-F3A3CB7F578F}" dt="2023-06-02T16:25:05.080" v="354"/>
        <pc:sldMkLst>
          <pc:docMk/>
          <pc:sldMk cId="3785951210" sldId="256"/>
        </pc:sldMkLst>
      </pc:sldChg>
      <pc:sldChg chg="modSp modNotes">
        <pc:chgData name="Vernon Effenberger" userId="S::vernon.effenberger@tceq.texas.gov::337a23c7-7c8a-41bd-af7f-1b6987e14f7c" providerId="AD" clId="Web-{85DFDC96-CDE3-3EB8-556D-F3A3CB7F578F}" dt="2023-05-31T20:26:08.592" v="112"/>
        <pc:sldMkLst>
          <pc:docMk/>
          <pc:sldMk cId="630594954" sldId="257"/>
        </pc:sldMkLst>
        <pc:spChg chg="mod">
          <ac:chgData name="Vernon Effenberger" userId="S::vernon.effenberger@tceq.texas.gov::337a23c7-7c8a-41bd-af7f-1b6987e14f7c" providerId="AD" clId="Web-{85DFDC96-CDE3-3EB8-556D-F3A3CB7F578F}" dt="2023-05-31T17:29:06.289" v="49" actId="20577"/>
          <ac:spMkLst>
            <pc:docMk/>
            <pc:sldMk cId="630594954" sldId="257"/>
            <ac:spMk id="5" creationId="{F4ABC8A7-8E74-1E6F-4931-58A39AA7B1FD}"/>
          </ac:spMkLst>
        </pc:spChg>
      </pc:sldChg>
      <pc:sldChg chg="modNotes">
        <pc:chgData name="Vernon Effenberger" userId="S::vernon.effenberger@tceq.texas.gov::337a23c7-7c8a-41bd-af7f-1b6987e14f7c" providerId="AD" clId="Web-{85DFDC96-CDE3-3EB8-556D-F3A3CB7F578F}" dt="2023-06-02T16:29:39.322" v="389"/>
        <pc:sldMkLst>
          <pc:docMk/>
          <pc:sldMk cId="2222008461" sldId="258"/>
        </pc:sldMkLst>
      </pc:sldChg>
      <pc:sldChg chg="modSp modNotes">
        <pc:chgData name="Vernon Effenberger" userId="S::vernon.effenberger@tceq.texas.gov::337a23c7-7c8a-41bd-af7f-1b6987e14f7c" providerId="AD" clId="Web-{85DFDC96-CDE3-3EB8-556D-F3A3CB7F578F}" dt="2023-06-02T16:43:10.438" v="390"/>
        <pc:sldMkLst>
          <pc:docMk/>
          <pc:sldMk cId="2728007596" sldId="259"/>
        </pc:sldMkLst>
        <pc:spChg chg="mod">
          <ac:chgData name="Vernon Effenberger" userId="S::vernon.effenberger@tceq.texas.gov::337a23c7-7c8a-41bd-af7f-1b6987e14f7c" providerId="AD" clId="Web-{85DFDC96-CDE3-3EB8-556D-F3A3CB7F578F}" dt="2023-06-01T14:41:42.218" v="213" actId="20577"/>
          <ac:spMkLst>
            <pc:docMk/>
            <pc:sldMk cId="2728007596" sldId="259"/>
            <ac:spMk id="3" creationId="{120E575F-7514-50EA-3D11-7857FD8A80AA}"/>
          </ac:spMkLst>
        </pc:spChg>
      </pc:sldChg>
      <pc:sldChg chg="modSp modNotes">
        <pc:chgData name="Vernon Effenberger" userId="S::vernon.effenberger@tceq.texas.gov::337a23c7-7c8a-41bd-af7f-1b6987e14f7c" providerId="AD" clId="Web-{85DFDC96-CDE3-3EB8-556D-F3A3CB7F578F}" dt="2023-06-02T17:10:12.966" v="393"/>
        <pc:sldMkLst>
          <pc:docMk/>
          <pc:sldMk cId="290869292" sldId="260"/>
        </pc:sldMkLst>
        <pc:spChg chg="mod">
          <ac:chgData name="Vernon Effenberger" userId="S::vernon.effenberger@tceq.texas.gov::337a23c7-7c8a-41bd-af7f-1b6987e14f7c" providerId="AD" clId="Web-{85DFDC96-CDE3-3EB8-556D-F3A3CB7F578F}" dt="2023-06-01T15:08:13.267" v="258" actId="20577"/>
          <ac:spMkLst>
            <pc:docMk/>
            <pc:sldMk cId="290869292" sldId="260"/>
            <ac:spMk id="5" creationId="{14B99A99-EB69-AA3A-94BA-C39EAECC8E94}"/>
          </ac:spMkLst>
        </pc:spChg>
      </pc:sldChg>
      <pc:sldChg chg="modNotes">
        <pc:chgData name="Vernon Effenberger" userId="S::vernon.effenberger@tceq.texas.gov::337a23c7-7c8a-41bd-af7f-1b6987e14f7c" providerId="AD" clId="Web-{85DFDC96-CDE3-3EB8-556D-F3A3CB7F578F}" dt="2023-06-02T17:11:04.483" v="411"/>
        <pc:sldMkLst>
          <pc:docMk/>
          <pc:sldMk cId="1616261862" sldId="261"/>
        </pc:sldMkLst>
      </pc:sldChg>
      <pc:sldChg chg="del mod modShow modNotes">
        <pc:chgData name="Vernon Effenberger" userId="S::vernon.effenberger@tceq.texas.gov::337a23c7-7c8a-41bd-af7f-1b6987e14f7c" providerId="AD" clId="Web-{85DFDC96-CDE3-3EB8-556D-F3A3CB7F578F}" dt="2023-06-01T14:31:16.620" v="117"/>
        <pc:sldMkLst>
          <pc:docMk/>
          <pc:sldMk cId="2303685011" sldId="262"/>
        </pc:sldMkLst>
      </pc:sldChg>
      <pc:sldChg chg="modSp">
        <pc:chgData name="Vernon Effenberger" userId="S::vernon.effenberger@tceq.texas.gov::337a23c7-7c8a-41bd-af7f-1b6987e14f7c" providerId="AD" clId="Web-{85DFDC96-CDE3-3EB8-556D-F3A3CB7F578F}" dt="2023-05-31T18:10:46.265" v="90" actId="20577"/>
        <pc:sldMkLst>
          <pc:docMk/>
          <pc:sldMk cId="3484059834" sldId="263"/>
        </pc:sldMkLst>
        <pc:spChg chg="mod">
          <ac:chgData name="Vernon Effenberger" userId="S::vernon.effenberger@tceq.texas.gov::337a23c7-7c8a-41bd-af7f-1b6987e14f7c" providerId="AD" clId="Web-{85DFDC96-CDE3-3EB8-556D-F3A3CB7F578F}" dt="2023-05-31T18:10:46.265" v="90" actId="20577"/>
          <ac:spMkLst>
            <pc:docMk/>
            <pc:sldMk cId="3484059834" sldId="263"/>
            <ac:spMk id="3" creationId="{5E2FC64B-1E2B-7435-8B54-BAA8E00EAFE3}"/>
          </ac:spMkLst>
        </pc:spChg>
      </pc:sldChg>
      <pc:sldChg chg="modSp modNotes">
        <pc:chgData name="Vernon Effenberger" userId="S::vernon.effenberger@tceq.texas.gov::337a23c7-7c8a-41bd-af7f-1b6987e14f7c" providerId="AD" clId="Web-{85DFDC96-CDE3-3EB8-556D-F3A3CB7F578F}" dt="2023-06-02T18:04:28.230" v="427"/>
        <pc:sldMkLst>
          <pc:docMk/>
          <pc:sldMk cId="2936937105" sldId="264"/>
        </pc:sldMkLst>
        <pc:spChg chg="mod">
          <ac:chgData name="Vernon Effenberger" userId="S::vernon.effenberger@tceq.texas.gov::337a23c7-7c8a-41bd-af7f-1b6987e14f7c" providerId="AD" clId="Web-{85DFDC96-CDE3-3EB8-556D-F3A3CB7F578F}" dt="2023-06-02T18:03:51.182" v="419" actId="20577"/>
          <ac:spMkLst>
            <pc:docMk/>
            <pc:sldMk cId="2936937105" sldId="264"/>
            <ac:spMk id="3" creationId="{ABDFD70D-4A69-2C48-A25F-F506D3F1F840}"/>
          </ac:spMkLst>
        </pc:spChg>
      </pc:sldChg>
      <pc:sldChg chg="modSp modNotes">
        <pc:chgData name="Vernon Effenberger" userId="S::vernon.effenberger@tceq.texas.gov::337a23c7-7c8a-41bd-af7f-1b6987e14f7c" providerId="AD" clId="Web-{85DFDC96-CDE3-3EB8-556D-F3A3CB7F578F}" dt="2023-06-02T18:04:36.246" v="429"/>
        <pc:sldMkLst>
          <pc:docMk/>
          <pc:sldMk cId="3378170559" sldId="267"/>
        </pc:sldMkLst>
        <pc:spChg chg="mod">
          <ac:chgData name="Vernon Effenberger" userId="S::vernon.effenberger@tceq.texas.gov::337a23c7-7c8a-41bd-af7f-1b6987e14f7c" providerId="AD" clId="Web-{85DFDC96-CDE3-3EB8-556D-F3A3CB7F578F}" dt="2023-06-02T18:04:13.120" v="426" actId="1076"/>
          <ac:spMkLst>
            <pc:docMk/>
            <pc:sldMk cId="3378170559" sldId="267"/>
            <ac:spMk id="3" creationId="{ABDFD70D-4A69-2C48-A25F-F506D3F1F840}"/>
          </ac:spMkLst>
        </pc:spChg>
      </pc:sldChg>
    </pc:docChg>
  </pc:docChgLst>
  <pc:docChgLst>
    <pc:chgData name="Elizabeth Simmons" userId="S::elizabeth.simmons@tceq.texas.gov::b26a415d-0922-4a32-ac1c-b7439c0ab560" providerId="AD" clId="Web-{835D848F-FE60-AC0D-3D85-9E17BD83897E}"/>
    <pc:docChg chg="mod modSld">
      <pc:chgData name="Elizabeth Simmons" userId="S::elizabeth.simmons@tceq.texas.gov::b26a415d-0922-4a32-ac1c-b7439c0ab560" providerId="AD" clId="Web-{835D848F-FE60-AC0D-3D85-9E17BD83897E}" dt="2023-06-08T17:47:37.714" v="18" actId="20577"/>
      <pc:docMkLst>
        <pc:docMk/>
      </pc:docMkLst>
      <pc:sldChg chg="addCm modCm">
        <pc:chgData name="Elizabeth Simmons" userId="S::elizabeth.simmons@tceq.texas.gov::b26a415d-0922-4a32-ac1c-b7439c0ab560" providerId="AD" clId="Web-{835D848F-FE60-AC0D-3D85-9E17BD83897E}" dt="2023-06-08T17:47:12.088" v="17"/>
        <pc:sldMkLst>
          <pc:docMk/>
          <pc:sldMk cId="3785951210" sldId="256"/>
        </pc:sldMkLst>
        <pc:extLst>
          <p:ext xmlns:p="http://schemas.openxmlformats.org/presentationml/2006/main" uri="{D6D511B9-2390-475A-947B-AFAB55BFBCF1}">
            <pc226:cmChg xmlns:pc226="http://schemas.microsoft.com/office/powerpoint/2022/06/main/command" chg="add mod">
              <pc226:chgData name="Elizabeth Simmons" userId="S::elizabeth.simmons@tceq.texas.gov::b26a415d-0922-4a32-ac1c-b7439c0ab560" providerId="AD" clId="Web-{835D848F-FE60-AC0D-3D85-9E17BD83897E}" dt="2023-06-08T17:47:12.088" v="17"/>
              <pc2:cmMkLst xmlns:pc2="http://schemas.microsoft.com/office/powerpoint/2019/9/main/command">
                <pc:docMk/>
                <pc:sldMk cId="3785951210" sldId="256"/>
                <pc2:cmMk id="{16D01D24-1ED4-4091-A02A-6598D589946F}"/>
              </pc2:cmMkLst>
            </pc226:cmChg>
            <pc226:cmChg xmlns:pc226="http://schemas.microsoft.com/office/powerpoint/2022/06/main/command" chg="add">
              <pc226:chgData name="Elizabeth Simmons" userId="S::elizabeth.simmons@tceq.texas.gov::b26a415d-0922-4a32-ac1c-b7439c0ab560" providerId="AD" clId="Web-{835D848F-FE60-AC0D-3D85-9E17BD83897E}" dt="2023-06-08T17:40:26.215" v="14"/>
              <pc2:cmMkLst xmlns:pc2="http://schemas.microsoft.com/office/powerpoint/2019/9/main/command">
                <pc:docMk/>
                <pc:sldMk cId="3785951210" sldId="256"/>
                <pc2:cmMk id="{5264D9DE-C08B-47F5-93E3-0034ABB9D1A1}"/>
              </pc2:cmMkLst>
            </pc226:cmChg>
          </p:ext>
        </pc:extLst>
      </pc:sldChg>
      <pc:sldChg chg="modSp">
        <pc:chgData name="Elizabeth Simmons" userId="S::elizabeth.simmons@tceq.texas.gov::b26a415d-0922-4a32-ac1c-b7439c0ab560" providerId="AD" clId="Web-{835D848F-FE60-AC0D-3D85-9E17BD83897E}" dt="2023-06-08T17:33:48.045" v="4" actId="20577"/>
        <pc:sldMkLst>
          <pc:docMk/>
          <pc:sldMk cId="630594954" sldId="257"/>
        </pc:sldMkLst>
        <pc:spChg chg="mod">
          <ac:chgData name="Elizabeth Simmons" userId="S::elizabeth.simmons@tceq.texas.gov::b26a415d-0922-4a32-ac1c-b7439c0ab560" providerId="AD" clId="Web-{835D848F-FE60-AC0D-3D85-9E17BD83897E}" dt="2023-06-08T17:33:48.045" v="4" actId="20577"/>
          <ac:spMkLst>
            <pc:docMk/>
            <pc:sldMk cId="630594954" sldId="257"/>
            <ac:spMk id="5" creationId="{F4ABC8A7-8E74-1E6F-4931-58A39AA7B1FD}"/>
          </ac:spMkLst>
        </pc:spChg>
        <pc:picChg chg="mod">
          <ac:chgData name="Elizabeth Simmons" userId="S::elizabeth.simmons@tceq.texas.gov::b26a415d-0922-4a32-ac1c-b7439c0ab560" providerId="AD" clId="Web-{835D848F-FE60-AC0D-3D85-9E17BD83897E}" dt="2023-06-08T13:08:41.162" v="0" actId="1076"/>
          <ac:picMkLst>
            <pc:docMk/>
            <pc:sldMk cId="630594954" sldId="257"/>
            <ac:picMk id="3" creationId="{066BD598-B418-2847-6DA0-654C194CF9C0}"/>
          </ac:picMkLst>
        </pc:picChg>
      </pc:sldChg>
      <pc:sldChg chg="modSp">
        <pc:chgData name="Elizabeth Simmons" userId="S::elizabeth.simmons@tceq.texas.gov::b26a415d-0922-4a32-ac1c-b7439c0ab560" providerId="AD" clId="Web-{835D848F-FE60-AC0D-3D85-9E17BD83897E}" dt="2023-06-08T17:47:37.714" v="18" actId="20577"/>
        <pc:sldMkLst>
          <pc:docMk/>
          <pc:sldMk cId="2728007596" sldId="259"/>
        </pc:sldMkLst>
        <pc:spChg chg="mod">
          <ac:chgData name="Elizabeth Simmons" userId="S::elizabeth.simmons@tceq.texas.gov::b26a415d-0922-4a32-ac1c-b7439c0ab560" providerId="AD" clId="Web-{835D848F-FE60-AC0D-3D85-9E17BD83897E}" dt="2023-06-08T17:47:37.714" v="18" actId="20577"/>
          <ac:spMkLst>
            <pc:docMk/>
            <pc:sldMk cId="2728007596" sldId="259"/>
            <ac:spMk id="3" creationId="{120E575F-7514-50EA-3D11-7857FD8A80AA}"/>
          </ac:spMkLst>
        </pc:spChg>
      </pc:sldChg>
      <pc:sldChg chg="addCm modNotes">
        <pc:chgData name="Elizabeth Simmons" userId="S::elizabeth.simmons@tceq.texas.gov::b26a415d-0922-4a32-ac1c-b7439c0ab560" providerId="AD" clId="Web-{835D848F-FE60-AC0D-3D85-9E17BD83897E}" dt="2023-06-08T17:37:20.255" v="11"/>
        <pc:sldMkLst>
          <pc:docMk/>
          <pc:sldMk cId="290869292" sldId="260"/>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36:46.285" v="8"/>
              <pc2:cmMkLst xmlns:pc2="http://schemas.microsoft.com/office/powerpoint/2019/9/main/command">
                <pc:docMk/>
                <pc:sldMk cId="290869292" sldId="260"/>
                <pc2:cmMk id="{CEF20F55-28F9-44E7-9A89-7DDA2A8F3D1E}"/>
              </pc2:cmMkLst>
            </pc226:cmChg>
            <pc226:cmChg xmlns:pc226="http://schemas.microsoft.com/office/powerpoint/2022/06/main/command" chg="add">
              <pc226:chgData name="Elizabeth Simmons" userId="S::elizabeth.simmons@tceq.texas.gov::b26a415d-0922-4a32-ac1c-b7439c0ab560" providerId="AD" clId="Web-{835D848F-FE60-AC0D-3D85-9E17BD83897E}" dt="2023-06-08T17:37:06.645" v="9"/>
              <pc2:cmMkLst xmlns:pc2="http://schemas.microsoft.com/office/powerpoint/2019/9/main/command">
                <pc:docMk/>
                <pc:sldMk cId="290869292" sldId="260"/>
                <pc2:cmMk id="{8FBA4258-B232-40E5-A1D4-6C2ED5A972EA}"/>
              </pc2:cmMkLst>
            </pc226:cmChg>
          </p:ext>
        </pc:extLst>
      </pc:sldChg>
      <pc:sldChg chg="addCm">
        <pc:chgData name="Elizabeth Simmons" userId="S::elizabeth.simmons@tceq.texas.gov::b26a415d-0922-4a32-ac1c-b7439c0ab560" providerId="AD" clId="Web-{835D848F-FE60-AC0D-3D85-9E17BD83897E}" dt="2023-06-08T17:34:19.608" v="5"/>
        <pc:sldMkLst>
          <pc:docMk/>
          <pc:sldMk cId="1616261862" sldId="261"/>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34:19.608" v="5"/>
              <pc2:cmMkLst xmlns:pc2="http://schemas.microsoft.com/office/powerpoint/2019/9/main/command">
                <pc:docMk/>
                <pc:sldMk cId="1616261862" sldId="261"/>
                <pc2:cmMk id="{982857CF-FAF2-4C9C-8E59-875474FBD269}"/>
              </pc2:cmMkLst>
            </pc226:cmChg>
          </p:ext>
        </pc:extLst>
      </pc:sldChg>
      <pc:sldChg chg="addCm">
        <pc:chgData name="Elizabeth Simmons" userId="S::elizabeth.simmons@tceq.texas.gov::b26a415d-0922-4a32-ac1c-b7439c0ab560" providerId="AD" clId="Web-{835D848F-FE60-AC0D-3D85-9E17BD83897E}" dt="2023-06-08T17:35:13.032" v="6"/>
        <pc:sldMkLst>
          <pc:docMk/>
          <pc:sldMk cId="3484059834" sldId="263"/>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35:13.032" v="6"/>
              <pc2:cmMkLst xmlns:pc2="http://schemas.microsoft.com/office/powerpoint/2019/9/main/command">
                <pc:docMk/>
                <pc:sldMk cId="3484059834" sldId="263"/>
                <pc2:cmMk id="{A92363AF-BE3A-48F3-86EC-262A8F670718}"/>
              </pc2:cmMkLst>
            </pc226:cmChg>
          </p:ext>
        </pc:extLst>
      </pc:sldChg>
      <pc:sldChg chg="addCm">
        <pc:chgData name="Elizabeth Simmons" userId="S::elizabeth.simmons@tceq.texas.gov::b26a415d-0922-4a32-ac1c-b7439c0ab560" providerId="AD" clId="Web-{835D848F-FE60-AC0D-3D85-9E17BD83897E}" dt="2023-06-08T17:38:09.054" v="12"/>
        <pc:sldMkLst>
          <pc:docMk/>
          <pc:sldMk cId="2936937105" sldId="264"/>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38:09.054" v="12"/>
              <pc2:cmMkLst xmlns:pc2="http://schemas.microsoft.com/office/powerpoint/2019/9/main/command">
                <pc:docMk/>
                <pc:sldMk cId="2936937105" sldId="264"/>
                <pc2:cmMk id="{8F4E9DC9-FE15-4B68-BB2E-C1A7E9699F49}"/>
              </pc2:cmMkLst>
            </pc226:cmChg>
          </p:ext>
        </pc:extLst>
      </pc:sldChg>
      <pc:sldChg chg="addCm">
        <pc:chgData name="Elizabeth Simmons" userId="S::elizabeth.simmons@tceq.texas.gov::b26a415d-0922-4a32-ac1c-b7439c0ab560" providerId="AD" clId="Web-{835D848F-FE60-AC0D-3D85-9E17BD83897E}" dt="2023-06-08T17:35:28.626" v="7"/>
        <pc:sldMkLst>
          <pc:docMk/>
          <pc:sldMk cId="965387983" sldId="265"/>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35:28.626" v="7"/>
              <pc2:cmMkLst xmlns:pc2="http://schemas.microsoft.com/office/powerpoint/2019/9/main/command">
                <pc:docMk/>
                <pc:sldMk cId="965387983" sldId="265"/>
                <pc2:cmMk id="{EFE41E46-93A0-4871-B0D5-8769EAFAC521}"/>
              </pc2:cmMkLst>
            </pc226:cmChg>
          </p:ext>
        </pc:extLst>
      </pc:sldChg>
      <pc:sldChg chg="addCm">
        <pc:chgData name="Elizabeth Simmons" userId="S::elizabeth.simmons@tceq.texas.gov::b26a415d-0922-4a32-ac1c-b7439c0ab560" providerId="AD" clId="Web-{835D848F-FE60-AC0D-3D85-9E17BD83897E}" dt="2023-06-08T17:33:33.450" v="2"/>
        <pc:sldMkLst>
          <pc:docMk/>
          <pc:sldMk cId="3378170559" sldId="267"/>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33:33.450" v="2"/>
              <pc2:cmMkLst xmlns:pc2="http://schemas.microsoft.com/office/powerpoint/2019/9/main/command">
                <pc:docMk/>
                <pc:sldMk cId="3378170559" sldId="267"/>
                <pc2:cmMk id="{D557A591-804F-4BEF-97B5-6BBF46704AC5}"/>
              </pc2:cmMkLst>
            </pc226:cmChg>
          </p:ext>
        </pc:extLst>
      </pc:sldChg>
      <pc:sldChg chg="addCm">
        <pc:chgData name="Elizabeth Simmons" userId="S::elizabeth.simmons@tceq.texas.gov::b26a415d-0922-4a32-ac1c-b7439c0ab560" providerId="AD" clId="Web-{835D848F-FE60-AC0D-3D85-9E17BD83897E}" dt="2023-06-08T17:46:23.508" v="16"/>
        <pc:sldMkLst>
          <pc:docMk/>
          <pc:sldMk cId="925892998" sldId="268"/>
        </pc:sldMkLst>
        <pc:extLst>
          <p:ext xmlns:p="http://schemas.openxmlformats.org/presentationml/2006/main" uri="{D6D511B9-2390-475A-947B-AFAB55BFBCF1}">
            <pc226:cmChg xmlns:pc226="http://schemas.microsoft.com/office/powerpoint/2022/06/main/command" chg="add">
              <pc226:chgData name="Elizabeth Simmons" userId="S::elizabeth.simmons@tceq.texas.gov::b26a415d-0922-4a32-ac1c-b7439c0ab560" providerId="AD" clId="Web-{835D848F-FE60-AC0D-3D85-9E17BD83897E}" dt="2023-06-08T17:46:23.508" v="16"/>
              <pc2:cmMkLst xmlns:pc2="http://schemas.microsoft.com/office/powerpoint/2019/9/main/command">
                <pc:docMk/>
                <pc:sldMk cId="925892998" sldId="268"/>
                <pc2:cmMk id="{7D634D32-C1DE-4F9D-BA88-17C07478C73A}"/>
              </pc2:cmMkLst>
            </pc226:cmChg>
            <pc226:cmChg xmlns:pc226="http://schemas.microsoft.com/office/powerpoint/2022/06/main/command" chg="add">
              <pc226:chgData name="Elizabeth Simmons" userId="S::elizabeth.simmons@tceq.texas.gov::b26a415d-0922-4a32-ac1c-b7439c0ab560" providerId="AD" clId="Web-{835D848F-FE60-AC0D-3D85-9E17BD83897E}" dt="2023-06-08T17:39:23.900" v="13"/>
              <pc2:cmMkLst xmlns:pc2="http://schemas.microsoft.com/office/powerpoint/2019/9/main/command">
                <pc:docMk/>
                <pc:sldMk cId="925892998" sldId="268"/>
                <pc2:cmMk id="{DD16E088-857E-449C-A24A-EA48ADC38622}"/>
              </pc2:cmMkLst>
            </pc226:cmChg>
          </p:ext>
        </pc:extLst>
      </pc:sldChg>
    </pc:docChg>
  </pc:docChgLst>
  <pc:docChgLst>
    <pc:chgData name="Vernon Effenberger" userId="S::vernon.effenberger@tceq.texas.gov::337a23c7-7c8a-41bd-af7f-1b6987e14f7c" providerId="AD" clId="Web-{F9DA04FD-31AB-62E1-D5C1-499EACD5453E}"/>
    <pc:docChg chg="modSld">
      <pc:chgData name="Vernon Effenberger" userId="S::vernon.effenberger@tceq.texas.gov::337a23c7-7c8a-41bd-af7f-1b6987e14f7c" providerId="AD" clId="Web-{F9DA04FD-31AB-62E1-D5C1-499EACD5453E}" dt="2023-06-13T21:19:53.853" v="12"/>
      <pc:docMkLst>
        <pc:docMk/>
      </pc:docMkLst>
      <pc:sldChg chg="addSp modSp">
        <pc:chgData name="Vernon Effenberger" userId="S::vernon.effenberger@tceq.texas.gov::337a23c7-7c8a-41bd-af7f-1b6987e14f7c" providerId="AD" clId="Web-{F9DA04FD-31AB-62E1-D5C1-499EACD5453E}" dt="2023-06-13T21:19:53.853" v="12"/>
        <pc:sldMkLst>
          <pc:docMk/>
          <pc:sldMk cId="630594954" sldId="257"/>
        </pc:sldMkLst>
        <pc:cxnChg chg="add">
          <ac:chgData name="Vernon Effenberger" userId="S::vernon.effenberger@tceq.texas.gov::337a23c7-7c8a-41bd-af7f-1b6987e14f7c" providerId="AD" clId="Web-{F9DA04FD-31AB-62E1-D5C1-499EACD5453E}" dt="2023-06-13T21:18:01.099" v="0"/>
          <ac:cxnSpMkLst>
            <pc:docMk/>
            <pc:sldMk cId="630594954" sldId="257"/>
            <ac:cxnSpMk id="2" creationId="{1B078232-150B-768E-8496-BA172EA869A0}"/>
          </ac:cxnSpMkLst>
        </pc:cxnChg>
        <pc:cxnChg chg="add">
          <ac:chgData name="Vernon Effenberger" userId="S::vernon.effenberger@tceq.texas.gov::337a23c7-7c8a-41bd-af7f-1b6987e14f7c" providerId="AD" clId="Web-{F9DA04FD-31AB-62E1-D5C1-499EACD5453E}" dt="2023-06-13T21:18:11.208" v="1"/>
          <ac:cxnSpMkLst>
            <pc:docMk/>
            <pc:sldMk cId="630594954" sldId="257"/>
            <ac:cxnSpMk id="4" creationId="{B0C9B16E-2A80-5231-82C4-D7BC8E0F89ED}"/>
          </ac:cxnSpMkLst>
        </pc:cxnChg>
        <pc:cxnChg chg="add mod">
          <ac:chgData name="Vernon Effenberger" userId="S::vernon.effenberger@tceq.texas.gov::337a23c7-7c8a-41bd-af7f-1b6987e14f7c" providerId="AD" clId="Web-{F9DA04FD-31AB-62E1-D5C1-499EACD5453E}" dt="2023-06-13T21:18:39.912" v="5"/>
          <ac:cxnSpMkLst>
            <pc:docMk/>
            <pc:sldMk cId="630594954" sldId="257"/>
            <ac:cxnSpMk id="6" creationId="{5EBF4367-B037-92BD-FB98-6B64CA52A9A0}"/>
          </ac:cxnSpMkLst>
        </pc:cxnChg>
        <pc:cxnChg chg="add">
          <ac:chgData name="Vernon Effenberger" userId="S::vernon.effenberger@tceq.texas.gov::337a23c7-7c8a-41bd-af7f-1b6987e14f7c" providerId="AD" clId="Web-{F9DA04FD-31AB-62E1-D5C1-499EACD5453E}" dt="2023-06-13T21:18:46.335" v="6"/>
          <ac:cxnSpMkLst>
            <pc:docMk/>
            <pc:sldMk cId="630594954" sldId="257"/>
            <ac:cxnSpMk id="8" creationId="{7C8FB149-E2FA-B296-D32F-FF3FF91FE1DE}"/>
          </ac:cxnSpMkLst>
        </pc:cxnChg>
        <pc:cxnChg chg="add">
          <ac:chgData name="Vernon Effenberger" userId="S::vernon.effenberger@tceq.texas.gov::337a23c7-7c8a-41bd-af7f-1b6987e14f7c" providerId="AD" clId="Web-{F9DA04FD-31AB-62E1-D5C1-499EACD5453E}" dt="2023-06-13T21:18:53.116" v="7"/>
          <ac:cxnSpMkLst>
            <pc:docMk/>
            <pc:sldMk cId="630594954" sldId="257"/>
            <ac:cxnSpMk id="9" creationId="{68D3232B-6A02-C0D0-CAE5-7F65C0731D25}"/>
          </ac:cxnSpMkLst>
        </pc:cxnChg>
        <pc:cxnChg chg="add">
          <ac:chgData name="Vernon Effenberger" userId="S::vernon.effenberger@tceq.texas.gov::337a23c7-7c8a-41bd-af7f-1b6987e14f7c" providerId="AD" clId="Web-{F9DA04FD-31AB-62E1-D5C1-499EACD5453E}" dt="2023-06-13T21:19:15.101" v="8"/>
          <ac:cxnSpMkLst>
            <pc:docMk/>
            <pc:sldMk cId="630594954" sldId="257"/>
            <ac:cxnSpMk id="10" creationId="{5F194B75-A198-4E26-63EA-5B69EFD671CE}"/>
          </ac:cxnSpMkLst>
        </pc:cxnChg>
        <pc:cxnChg chg="add mod">
          <ac:chgData name="Vernon Effenberger" userId="S::vernon.effenberger@tceq.texas.gov::337a23c7-7c8a-41bd-af7f-1b6987e14f7c" providerId="AD" clId="Web-{F9DA04FD-31AB-62E1-D5C1-499EACD5453E}" dt="2023-06-13T21:19:53.853" v="12"/>
          <ac:cxnSpMkLst>
            <pc:docMk/>
            <pc:sldMk cId="630594954" sldId="257"/>
            <ac:cxnSpMk id="11" creationId="{8317DDCB-2D16-CBF3-3DAC-7C48DEB65DE3}"/>
          </ac:cxnSpMkLst>
        </pc:cxnChg>
      </pc:sldChg>
    </pc:docChg>
  </pc:docChgLst>
  <pc:docChgLst>
    <pc:chgData name="Vernon Effenberger" userId="S::vernon.effenberger@tceq.texas.gov::337a23c7-7c8a-41bd-af7f-1b6987e14f7c" providerId="AD" clId="Web-{7285C762-97D1-EC9A-1DFC-A59F99CA2D03}"/>
    <pc:docChg chg="modSld">
      <pc:chgData name="Vernon Effenberger" userId="S::vernon.effenberger@tceq.texas.gov::337a23c7-7c8a-41bd-af7f-1b6987e14f7c" providerId="AD" clId="Web-{7285C762-97D1-EC9A-1DFC-A59F99CA2D03}" dt="2023-06-22T19:45:10.159" v="4"/>
      <pc:docMkLst>
        <pc:docMk/>
      </pc:docMkLst>
      <pc:sldChg chg="modNotes">
        <pc:chgData name="Vernon Effenberger" userId="S::vernon.effenberger@tceq.texas.gov::337a23c7-7c8a-41bd-af7f-1b6987e14f7c" providerId="AD" clId="Web-{7285C762-97D1-EC9A-1DFC-A59F99CA2D03}" dt="2023-06-22T19:45:10.159" v="4"/>
        <pc:sldMkLst>
          <pc:docMk/>
          <pc:sldMk cId="3484059834" sldId="263"/>
        </pc:sldMkLst>
      </pc:sldChg>
    </pc:docChg>
  </pc:docChgLst>
  <pc:docChgLst>
    <pc:chgData name="Vernon Effenberger" userId="337a23c7-7c8a-41bd-af7f-1b6987e14f7c" providerId="ADAL" clId="{129ECC26-47A3-4CE4-9D4F-9B90AF700763}"/>
    <pc:docChg chg="undo custSel modSld">
      <pc:chgData name="Vernon Effenberger" userId="337a23c7-7c8a-41bd-af7f-1b6987e14f7c" providerId="ADAL" clId="{129ECC26-47A3-4CE4-9D4F-9B90AF700763}" dt="2023-04-27T15:03:11.205" v="1266" actId="6549"/>
      <pc:docMkLst>
        <pc:docMk/>
      </pc:docMkLst>
      <pc:sldChg chg="addSp delSp modSp mod">
        <pc:chgData name="Vernon Effenberger" userId="337a23c7-7c8a-41bd-af7f-1b6987e14f7c" providerId="ADAL" clId="{129ECC26-47A3-4CE4-9D4F-9B90AF700763}" dt="2023-04-26T19:11:20.020" v="1159" actId="1076"/>
        <pc:sldMkLst>
          <pc:docMk/>
          <pc:sldMk cId="3785951210" sldId="256"/>
        </pc:sldMkLst>
        <pc:spChg chg="del">
          <ac:chgData name="Vernon Effenberger" userId="337a23c7-7c8a-41bd-af7f-1b6987e14f7c" providerId="ADAL" clId="{129ECC26-47A3-4CE4-9D4F-9B90AF700763}" dt="2023-04-26T19:11:00.034" v="1145" actId="478"/>
          <ac:spMkLst>
            <pc:docMk/>
            <pc:sldMk cId="3785951210" sldId="256"/>
            <ac:spMk id="2" creationId="{FC5FB2E6-A957-A049-3B74-E5ECC4FA01A4}"/>
          </ac:spMkLst>
        </pc:spChg>
        <pc:spChg chg="mod">
          <ac:chgData name="Vernon Effenberger" userId="337a23c7-7c8a-41bd-af7f-1b6987e14f7c" providerId="ADAL" clId="{129ECC26-47A3-4CE4-9D4F-9B90AF700763}" dt="2023-04-26T19:11:18.006" v="1158" actId="1076"/>
          <ac:spMkLst>
            <pc:docMk/>
            <pc:sldMk cId="3785951210" sldId="256"/>
            <ac:spMk id="3" creationId="{F23428A1-537C-4477-E63F-E708AFE9E642}"/>
          </ac:spMkLst>
        </pc:spChg>
        <pc:spChg chg="add del mod">
          <ac:chgData name="Vernon Effenberger" userId="337a23c7-7c8a-41bd-af7f-1b6987e14f7c" providerId="ADAL" clId="{129ECC26-47A3-4CE4-9D4F-9B90AF700763}" dt="2023-04-26T19:11:01.933" v="1146" actId="478"/>
          <ac:spMkLst>
            <pc:docMk/>
            <pc:sldMk cId="3785951210" sldId="256"/>
            <ac:spMk id="7" creationId="{5984B1B9-BE58-887C-D67F-951D31F4E2E4}"/>
          </ac:spMkLst>
        </pc:spChg>
        <pc:picChg chg="add mod">
          <ac:chgData name="Vernon Effenberger" userId="337a23c7-7c8a-41bd-af7f-1b6987e14f7c" providerId="ADAL" clId="{129ECC26-47A3-4CE4-9D4F-9B90AF700763}" dt="2023-04-26T19:11:20.020" v="1159" actId="1076"/>
          <ac:picMkLst>
            <pc:docMk/>
            <pc:sldMk cId="3785951210" sldId="256"/>
            <ac:picMk id="5" creationId="{6FC8477F-DA0B-B334-9DC6-C73A32E076C9}"/>
          </ac:picMkLst>
        </pc:picChg>
      </pc:sldChg>
      <pc:sldChg chg="addSp delSp modSp mod setBg setClrOvrMap modNotesTx">
        <pc:chgData name="Vernon Effenberger" userId="337a23c7-7c8a-41bd-af7f-1b6987e14f7c" providerId="ADAL" clId="{129ECC26-47A3-4CE4-9D4F-9B90AF700763}" dt="2023-04-27T15:03:11.205" v="1266" actId="6549"/>
        <pc:sldMkLst>
          <pc:docMk/>
          <pc:sldMk cId="630594954" sldId="257"/>
        </pc:sldMkLst>
        <pc:spChg chg="mod">
          <ac:chgData name="Vernon Effenberger" userId="337a23c7-7c8a-41bd-af7f-1b6987e14f7c" providerId="ADAL" clId="{129ECC26-47A3-4CE4-9D4F-9B90AF700763}" dt="2023-04-27T15:03:11.205" v="1266" actId="6549"/>
          <ac:spMkLst>
            <pc:docMk/>
            <pc:sldMk cId="630594954" sldId="257"/>
            <ac:spMk id="5" creationId="{F4ABC8A7-8E74-1E6F-4931-58A39AA7B1FD}"/>
          </ac:spMkLst>
        </pc:spChg>
        <pc:spChg chg="mod">
          <ac:chgData name="Vernon Effenberger" userId="337a23c7-7c8a-41bd-af7f-1b6987e14f7c" providerId="ADAL" clId="{129ECC26-47A3-4CE4-9D4F-9B90AF700763}" dt="2023-04-26T19:41:12.465" v="1163" actId="20577"/>
          <ac:spMkLst>
            <pc:docMk/>
            <pc:sldMk cId="630594954" sldId="257"/>
            <ac:spMk id="7" creationId="{38D48C32-D637-9676-088A-BFC47F15095D}"/>
          </ac:spMkLst>
        </pc:spChg>
        <pc:spChg chg="add del">
          <ac:chgData name="Vernon Effenberger" userId="337a23c7-7c8a-41bd-af7f-1b6987e14f7c" providerId="ADAL" clId="{129ECC26-47A3-4CE4-9D4F-9B90AF700763}" dt="2023-04-26T17:16:45.242" v="633" actId="26606"/>
          <ac:spMkLst>
            <pc:docMk/>
            <pc:sldMk cId="630594954" sldId="257"/>
            <ac:spMk id="12" creationId="{9AA72BD9-2C5A-4EDC-931F-5AA08EACA0F3}"/>
          </ac:spMkLst>
        </pc:spChg>
        <pc:spChg chg="add del">
          <ac:chgData name="Vernon Effenberger" userId="337a23c7-7c8a-41bd-af7f-1b6987e14f7c" providerId="ADAL" clId="{129ECC26-47A3-4CE4-9D4F-9B90AF700763}" dt="2023-04-26T17:16:45.242" v="633" actId="26606"/>
          <ac:spMkLst>
            <pc:docMk/>
            <pc:sldMk cId="630594954" sldId="257"/>
            <ac:spMk id="14" creationId="{DD3981AC-7B61-4947-BCF3-F7AA7FA385B9}"/>
          </ac:spMkLst>
        </pc:spChg>
        <pc:spChg chg="add del">
          <ac:chgData name="Vernon Effenberger" userId="337a23c7-7c8a-41bd-af7f-1b6987e14f7c" providerId="ADAL" clId="{129ECC26-47A3-4CE4-9D4F-9B90AF700763}" dt="2023-04-26T17:16:45.242" v="633" actId="26606"/>
          <ac:spMkLst>
            <pc:docMk/>
            <pc:sldMk cId="630594954" sldId="257"/>
            <ac:spMk id="16" creationId="{55D4142C-5077-457F-A6AD-3FECFDB39685}"/>
          </ac:spMkLst>
        </pc:spChg>
        <pc:spChg chg="add del">
          <ac:chgData name="Vernon Effenberger" userId="337a23c7-7c8a-41bd-af7f-1b6987e14f7c" providerId="ADAL" clId="{129ECC26-47A3-4CE4-9D4F-9B90AF700763}" dt="2023-04-26T17:16:45.242" v="633" actId="26606"/>
          <ac:spMkLst>
            <pc:docMk/>
            <pc:sldMk cId="630594954" sldId="257"/>
            <ac:spMk id="18" creationId="{7A5F0580-5EE9-419F-96EE-B6529EF6E7D0}"/>
          </ac:spMkLst>
        </pc:spChg>
        <pc:spChg chg="add del">
          <ac:chgData name="Vernon Effenberger" userId="337a23c7-7c8a-41bd-af7f-1b6987e14f7c" providerId="ADAL" clId="{129ECC26-47A3-4CE4-9D4F-9B90AF700763}" dt="2023-04-26T17:16:46.412" v="635" actId="26606"/>
          <ac:spMkLst>
            <pc:docMk/>
            <pc:sldMk cId="630594954" sldId="257"/>
            <ac:spMk id="20" creationId="{E8A8EAB8-D2FF-444D-B34B-7D32F106AD0E}"/>
          </ac:spMkLst>
        </pc:spChg>
        <pc:spChg chg="add">
          <ac:chgData name="Vernon Effenberger" userId="337a23c7-7c8a-41bd-af7f-1b6987e14f7c" providerId="ADAL" clId="{129ECC26-47A3-4CE4-9D4F-9B90AF700763}" dt="2023-04-26T17:16:46.435" v="636" actId="26606"/>
          <ac:spMkLst>
            <pc:docMk/>
            <pc:sldMk cId="630594954" sldId="257"/>
            <ac:spMk id="24" creationId="{9AA72BD9-2C5A-4EDC-931F-5AA08EACA0F3}"/>
          </ac:spMkLst>
        </pc:spChg>
        <pc:spChg chg="add">
          <ac:chgData name="Vernon Effenberger" userId="337a23c7-7c8a-41bd-af7f-1b6987e14f7c" providerId="ADAL" clId="{129ECC26-47A3-4CE4-9D4F-9B90AF700763}" dt="2023-04-26T17:16:46.435" v="636" actId="26606"/>
          <ac:spMkLst>
            <pc:docMk/>
            <pc:sldMk cId="630594954" sldId="257"/>
            <ac:spMk id="25" creationId="{DD3981AC-7B61-4947-BCF3-F7AA7FA385B9}"/>
          </ac:spMkLst>
        </pc:spChg>
        <pc:spChg chg="add">
          <ac:chgData name="Vernon Effenberger" userId="337a23c7-7c8a-41bd-af7f-1b6987e14f7c" providerId="ADAL" clId="{129ECC26-47A3-4CE4-9D4F-9B90AF700763}" dt="2023-04-26T17:16:46.435" v="636" actId="26606"/>
          <ac:spMkLst>
            <pc:docMk/>
            <pc:sldMk cId="630594954" sldId="257"/>
            <ac:spMk id="26" creationId="{55D4142C-5077-457F-A6AD-3FECFDB39685}"/>
          </ac:spMkLst>
        </pc:spChg>
        <pc:spChg chg="add">
          <ac:chgData name="Vernon Effenberger" userId="337a23c7-7c8a-41bd-af7f-1b6987e14f7c" providerId="ADAL" clId="{129ECC26-47A3-4CE4-9D4F-9B90AF700763}" dt="2023-04-26T17:16:46.435" v="636" actId="26606"/>
          <ac:spMkLst>
            <pc:docMk/>
            <pc:sldMk cId="630594954" sldId="257"/>
            <ac:spMk id="27" creationId="{7A5F0580-5EE9-419F-96EE-B6529EF6E7D0}"/>
          </ac:spMkLst>
        </pc:spChg>
        <pc:picChg chg="add mod ord modCrop">
          <ac:chgData name="Vernon Effenberger" userId="337a23c7-7c8a-41bd-af7f-1b6987e14f7c" providerId="ADAL" clId="{129ECC26-47A3-4CE4-9D4F-9B90AF700763}" dt="2023-04-26T18:56:00.354" v="1120" actId="14100"/>
          <ac:picMkLst>
            <pc:docMk/>
            <pc:sldMk cId="630594954" sldId="257"/>
            <ac:picMk id="3" creationId="{066BD598-B418-2847-6DA0-654C194CF9C0}"/>
          </ac:picMkLst>
        </pc:picChg>
        <pc:cxnChg chg="add del">
          <ac:chgData name="Vernon Effenberger" userId="337a23c7-7c8a-41bd-af7f-1b6987e14f7c" providerId="ADAL" clId="{129ECC26-47A3-4CE4-9D4F-9B90AF700763}" dt="2023-04-26T17:16:46.412" v="635" actId="26606"/>
          <ac:cxnSpMkLst>
            <pc:docMk/>
            <pc:sldMk cId="630594954" sldId="257"/>
            <ac:cxnSpMk id="21" creationId="{EEA38897-7BA3-4408-8083-3235339C4A60}"/>
          </ac:cxnSpMkLst>
        </pc:cxnChg>
        <pc:cxnChg chg="add del">
          <ac:chgData name="Vernon Effenberger" userId="337a23c7-7c8a-41bd-af7f-1b6987e14f7c" providerId="ADAL" clId="{129ECC26-47A3-4CE4-9D4F-9B90AF700763}" dt="2023-04-26T17:16:46.412" v="635" actId="26606"/>
          <ac:cxnSpMkLst>
            <pc:docMk/>
            <pc:sldMk cId="630594954" sldId="257"/>
            <ac:cxnSpMk id="22" creationId="{F11AD06B-AB20-4097-8606-5DA00DBACE88}"/>
          </ac:cxnSpMkLst>
        </pc:cxnChg>
      </pc:sldChg>
      <pc:sldChg chg="addSp delSp modSp mod setBg setClrOvrMap modNotesTx">
        <pc:chgData name="Vernon Effenberger" userId="337a23c7-7c8a-41bd-af7f-1b6987e14f7c" providerId="ADAL" clId="{129ECC26-47A3-4CE4-9D4F-9B90AF700763}" dt="2023-04-26T19:44:52.665" v="1219" actId="2711"/>
        <pc:sldMkLst>
          <pc:docMk/>
          <pc:sldMk cId="2222008461" sldId="258"/>
        </pc:sldMkLst>
        <pc:spChg chg="mod ord">
          <ac:chgData name="Vernon Effenberger" userId="337a23c7-7c8a-41bd-af7f-1b6987e14f7c" providerId="ADAL" clId="{129ECC26-47A3-4CE4-9D4F-9B90AF700763}" dt="2023-04-26T19:44:52.665" v="1219" actId="2711"/>
          <ac:spMkLst>
            <pc:docMk/>
            <pc:sldMk cId="2222008461" sldId="258"/>
            <ac:spMk id="3" creationId="{527FF9F1-0853-D36B-1554-47462A000D77}"/>
          </ac:spMkLst>
        </pc:spChg>
        <pc:spChg chg="mod">
          <ac:chgData name="Vernon Effenberger" userId="337a23c7-7c8a-41bd-af7f-1b6987e14f7c" providerId="ADAL" clId="{129ECC26-47A3-4CE4-9D4F-9B90AF700763}" dt="2023-04-26T19:42:34.528" v="1180" actId="14100"/>
          <ac:spMkLst>
            <pc:docMk/>
            <pc:sldMk cId="2222008461" sldId="258"/>
            <ac:spMk id="5" creationId="{0A2B97B3-E983-351E-7223-F0B0F6E4D1BB}"/>
          </ac:spMkLst>
        </pc:spChg>
        <pc:spChg chg="add mod">
          <ac:chgData name="Vernon Effenberger" userId="337a23c7-7c8a-41bd-af7f-1b6987e14f7c" providerId="ADAL" clId="{129ECC26-47A3-4CE4-9D4F-9B90AF700763}" dt="2023-04-26T17:57:32.095" v="935" actId="1076"/>
          <ac:spMkLst>
            <pc:docMk/>
            <pc:sldMk cId="2222008461" sldId="258"/>
            <ac:spMk id="6" creationId="{EE9E0E98-5498-EA5D-E84E-6C293C4CEDFB}"/>
          </ac:spMkLst>
        </pc:spChg>
        <pc:spChg chg="add del">
          <ac:chgData name="Vernon Effenberger" userId="337a23c7-7c8a-41bd-af7f-1b6987e14f7c" providerId="ADAL" clId="{129ECC26-47A3-4CE4-9D4F-9B90AF700763}" dt="2023-04-26T17:53:41.016" v="922" actId="26606"/>
          <ac:spMkLst>
            <pc:docMk/>
            <pc:sldMk cId="2222008461" sldId="258"/>
            <ac:spMk id="10" creationId="{9AA72BD9-2C5A-4EDC-931F-5AA08EACA0F3}"/>
          </ac:spMkLst>
        </pc:spChg>
        <pc:spChg chg="add del">
          <ac:chgData name="Vernon Effenberger" userId="337a23c7-7c8a-41bd-af7f-1b6987e14f7c" providerId="ADAL" clId="{129ECC26-47A3-4CE4-9D4F-9B90AF700763}" dt="2023-04-26T17:53:41.016" v="922" actId="26606"/>
          <ac:spMkLst>
            <pc:docMk/>
            <pc:sldMk cId="2222008461" sldId="258"/>
            <ac:spMk id="12" creationId="{DD3981AC-7B61-4947-BCF3-F7AA7FA385B9}"/>
          </ac:spMkLst>
        </pc:spChg>
        <pc:spChg chg="add del">
          <ac:chgData name="Vernon Effenberger" userId="337a23c7-7c8a-41bd-af7f-1b6987e14f7c" providerId="ADAL" clId="{129ECC26-47A3-4CE4-9D4F-9B90AF700763}" dt="2023-04-26T17:53:41.016" v="922" actId="26606"/>
          <ac:spMkLst>
            <pc:docMk/>
            <pc:sldMk cId="2222008461" sldId="258"/>
            <ac:spMk id="14" creationId="{55D4142C-5077-457F-A6AD-3FECFDB39685}"/>
          </ac:spMkLst>
        </pc:spChg>
        <pc:spChg chg="add del">
          <ac:chgData name="Vernon Effenberger" userId="337a23c7-7c8a-41bd-af7f-1b6987e14f7c" providerId="ADAL" clId="{129ECC26-47A3-4CE4-9D4F-9B90AF700763}" dt="2023-04-26T17:53:41.016" v="922" actId="26606"/>
          <ac:spMkLst>
            <pc:docMk/>
            <pc:sldMk cId="2222008461" sldId="258"/>
            <ac:spMk id="16" creationId="{7A5F0580-5EE9-419F-96EE-B6529EF6E7D0}"/>
          </ac:spMkLst>
        </pc:spChg>
        <pc:spChg chg="add del">
          <ac:chgData name="Vernon Effenberger" userId="337a23c7-7c8a-41bd-af7f-1b6987e14f7c" providerId="ADAL" clId="{129ECC26-47A3-4CE4-9D4F-9B90AF700763}" dt="2023-04-26T19:07:20.932" v="1122" actId="26606"/>
          <ac:spMkLst>
            <pc:docMk/>
            <pc:sldMk cId="2222008461" sldId="258"/>
            <ac:spMk id="18" creationId="{E8A8EAB8-D2FF-444D-B34B-7D32F106AD0E}"/>
          </ac:spMkLst>
        </pc:spChg>
        <pc:spChg chg="add">
          <ac:chgData name="Vernon Effenberger" userId="337a23c7-7c8a-41bd-af7f-1b6987e14f7c" providerId="ADAL" clId="{129ECC26-47A3-4CE4-9D4F-9B90AF700763}" dt="2023-04-26T19:07:20.932" v="1122" actId="26606"/>
          <ac:spMkLst>
            <pc:docMk/>
            <pc:sldMk cId="2222008461" sldId="258"/>
            <ac:spMk id="25" creationId="{9AA72BD9-2C5A-4EDC-931F-5AA08EACA0F3}"/>
          </ac:spMkLst>
        </pc:spChg>
        <pc:spChg chg="add">
          <ac:chgData name="Vernon Effenberger" userId="337a23c7-7c8a-41bd-af7f-1b6987e14f7c" providerId="ADAL" clId="{129ECC26-47A3-4CE4-9D4F-9B90AF700763}" dt="2023-04-26T19:07:20.932" v="1122" actId="26606"/>
          <ac:spMkLst>
            <pc:docMk/>
            <pc:sldMk cId="2222008461" sldId="258"/>
            <ac:spMk id="27" creationId="{DD3981AC-7B61-4947-BCF3-F7AA7FA385B9}"/>
          </ac:spMkLst>
        </pc:spChg>
        <pc:spChg chg="add">
          <ac:chgData name="Vernon Effenberger" userId="337a23c7-7c8a-41bd-af7f-1b6987e14f7c" providerId="ADAL" clId="{129ECC26-47A3-4CE4-9D4F-9B90AF700763}" dt="2023-04-26T19:07:20.932" v="1122" actId="26606"/>
          <ac:spMkLst>
            <pc:docMk/>
            <pc:sldMk cId="2222008461" sldId="258"/>
            <ac:spMk id="29" creationId="{55D4142C-5077-457F-A6AD-3FECFDB39685}"/>
          </ac:spMkLst>
        </pc:spChg>
        <pc:spChg chg="add">
          <ac:chgData name="Vernon Effenberger" userId="337a23c7-7c8a-41bd-af7f-1b6987e14f7c" providerId="ADAL" clId="{129ECC26-47A3-4CE4-9D4F-9B90AF700763}" dt="2023-04-26T19:07:20.932" v="1122" actId="26606"/>
          <ac:spMkLst>
            <pc:docMk/>
            <pc:sldMk cId="2222008461" sldId="258"/>
            <ac:spMk id="31" creationId="{7A5F0580-5EE9-419F-96EE-B6529EF6E7D0}"/>
          </ac:spMkLst>
        </pc:spChg>
        <pc:picChg chg="add mod ord">
          <ac:chgData name="Vernon Effenberger" userId="337a23c7-7c8a-41bd-af7f-1b6987e14f7c" providerId="ADAL" clId="{129ECC26-47A3-4CE4-9D4F-9B90AF700763}" dt="2023-04-26T19:07:20.932" v="1122" actId="26606"/>
          <ac:picMkLst>
            <pc:docMk/>
            <pc:sldMk cId="2222008461" sldId="258"/>
            <ac:picMk id="4" creationId="{A502F510-C912-4487-E66A-61EB5941F772}"/>
          </ac:picMkLst>
        </pc:picChg>
        <pc:cxnChg chg="add del">
          <ac:chgData name="Vernon Effenberger" userId="337a23c7-7c8a-41bd-af7f-1b6987e14f7c" providerId="ADAL" clId="{129ECC26-47A3-4CE4-9D4F-9B90AF700763}" dt="2023-04-26T19:07:20.932" v="1122" actId="26606"/>
          <ac:cxnSpMkLst>
            <pc:docMk/>
            <pc:sldMk cId="2222008461" sldId="258"/>
            <ac:cxnSpMk id="19" creationId="{EEA38897-7BA3-4408-8083-3235339C4A60}"/>
          </ac:cxnSpMkLst>
        </pc:cxnChg>
        <pc:cxnChg chg="add del">
          <ac:chgData name="Vernon Effenberger" userId="337a23c7-7c8a-41bd-af7f-1b6987e14f7c" providerId="ADAL" clId="{129ECC26-47A3-4CE4-9D4F-9B90AF700763}" dt="2023-04-26T19:07:20.932" v="1122" actId="26606"/>
          <ac:cxnSpMkLst>
            <pc:docMk/>
            <pc:sldMk cId="2222008461" sldId="258"/>
            <ac:cxnSpMk id="20" creationId="{F11AD06B-AB20-4097-8606-5DA00DBACE88}"/>
          </ac:cxnSpMkLst>
        </pc:cxnChg>
      </pc:sldChg>
      <pc:sldChg chg="addSp modSp mod setBg setClrOvrMap modNotesTx">
        <pc:chgData name="Vernon Effenberger" userId="337a23c7-7c8a-41bd-af7f-1b6987e14f7c" providerId="ADAL" clId="{129ECC26-47A3-4CE4-9D4F-9B90AF700763}" dt="2023-04-26T19:44:46.836" v="1218" actId="2711"/>
        <pc:sldMkLst>
          <pc:docMk/>
          <pc:sldMk cId="2728007596" sldId="259"/>
        </pc:sldMkLst>
        <pc:spChg chg="mod">
          <ac:chgData name="Vernon Effenberger" userId="337a23c7-7c8a-41bd-af7f-1b6987e14f7c" providerId="ADAL" clId="{129ECC26-47A3-4CE4-9D4F-9B90AF700763}" dt="2023-04-26T19:44:46.836" v="1218" actId="2711"/>
          <ac:spMkLst>
            <pc:docMk/>
            <pc:sldMk cId="2728007596" sldId="259"/>
            <ac:spMk id="3" creationId="{120E575F-7514-50EA-3D11-7857FD8A80AA}"/>
          </ac:spMkLst>
        </pc:spChg>
        <pc:spChg chg="mod">
          <ac:chgData name="Vernon Effenberger" userId="337a23c7-7c8a-41bd-af7f-1b6987e14f7c" providerId="ADAL" clId="{129ECC26-47A3-4CE4-9D4F-9B90AF700763}" dt="2023-04-26T19:42:24.678" v="1177" actId="403"/>
          <ac:spMkLst>
            <pc:docMk/>
            <pc:sldMk cId="2728007596" sldId="259"/>
            <ac:spMk id="5" creationId="{011C3A58-89A0-A8C0-17D4-91E66795CD53}"/>
          </ac:spMkLst>
        </pc:spChg>
        <pc:spChg chg="add">
          <ac:chgData name="Vernon Effenberger" userId="337a23c7-7c8a-41bd-af7f-1b6987e14f7c" providerId="ADAL" clId="{129ECC26-47A3-4CE4-9D4F-9B90AF700763}" dt="2023-04-26T18:09:12.076" v="988" actId="26606"/>
          <ac:spMkLst>
            <pc:docMk/>
            <pc:sldMk cId="2728007596" sldId="259"/>
            <ac:spMk id="10" creationId="{9AA72BD9-2C5A-4EDC-931F-5AA08EACA0F3}"/>
          </ac:spMkLst>
        </pc:spChg>
        <pc:spChg chg="add">
          <ac:chgData name="Vernon Effenberger" userId="337a23c7-7c8a-41bd-af7f-1b6987e14f7c" providerId="ADAL" clId="{129ECC26-47A3-4CE4-9D4F-9B90AF700763}" dt="2023-04-26T18:09:12.076" v="988" actId="26606"/>
          <ac:spMkLst>
            <pc:docMk/>
            <pc:sldMk cId="2728007596" sldId="259"/>
            <ac:spMk id="12" creationId="{DD3981AC-7B61-4947-BCF3-F7AA7FA385B9}"/>
          </ac:spMkLst>
        </pc:spChg>
        <pc:spChg chg="add">
          <ac:chgData name="Vernon Effenberger" userId="337a23c7-7c8a-41bd-af7f-1b6987e14f7c" providerId="ADAL" clId="{129ECC26-47A3-4CE4-9D4F-9B90AF700763}" dt="2023-04-26T18:09:12.076" v="988" actId="26606"/>
          <ac:spMkLst>
            <pc:docMk/>
            <pc:sldMk cId="2728007596" sldId="259"/>
            <ac:spMk id="14" creationId="{55D4142C-5077-457F-A6AD-3FECFDB39685}"/>
          </ac:spMkLst>
        </pc:spChg>
        <pc:spChg chg="add">
          <ac:chgData name="Vernon Effenberger" userId="337a23c7-7c8a-41bd-af7f-1b6987e14f7c" providerId="ADAL" clId="{129ECC26-47A3-4CE4-9D4F-9B90AF700763}" dt="2023-04-26T18:09:12.076" v="988" actId="26606"/>
          <ac:spMkLst>
            <pc:docMk/>
            <pc:sldMk cId="2728007596" sldId="259"/>
            <ac:spMk id="16" creationId="{7A5F0580-5EE9-419F-96EE-B6529EF6E7D0}"/>
          </ac:spMkLst>
        </pc:spChg>
        <pc:picChg chg="add mod ord">
          <ac:chgData name="Vernon Effenberger" userId="337a23c7-7c8a-41bd-af7f-1b6987e14f7c" providerId="ADAL" clId="{129ECC26-47A3-4CE4-9D4F-9B90AF700763}" dt="2023-04-26T18:09:12.076" v="988" actId="26606"/>
          <ac:picMkLst>
            <pc:docMk/>
            <pc:sldMk cId="2728007596" sldId="259"/>
            <ac:picMk id="4" creationId="{C52EB62B-B49A-9721-A3DD-807A0400CABE}"/>
          </ac:picMkLst>
        </pc:picChg>
      </pc:sldChg>
      <pc:sldChg chg="addSp modSp mod setBg setClrOvrMap modNotesTx">
        <pc:chgData name="Vernon Effenberger" userId="337a23c7-7c8a-41bd-af7f-1b6987e14f7c" providerId="ADAL" clId="{129ECC26-47A3-4CE4-9D4F-9B90AF700763}" dt="2023-04-26T19:44:38.698" v="1217" actId="14100"/>
        <pc:sldMkLst>
          <pc:docMk/>
          <pc:sldMk cId="290869292" sldId="260"/>
        </pc:sldMkLst>
        <pc:spChg chg="mod">
          <ac:chgData name="Vernon Effenberger" userId="337a23c7-7c8a-41bd-af7f-1b6987e14f7c" providerId="ADAL" clId="{129ECC26-47A3-4CE4-9D4F-9B90AF700763}" dt="2023-04-26T19:44:38.698" v="1217" actId="14100"/>
          <ac:spMkLst>
            <pc:docMk/>
            <pc:sldMk cId="290869292" sldId="260"/>
            <ac:spMk id="5" creationId="{14B99A99-EB69-AA3A-94BA-C39EAECC8E94}"/>
          </ac:spMkLst>
        </pc:spChg>
        <pc:spChg chg="mod">
          <ac:chgData name="Vernon Effenberger" userId="337a23c7-7c8a-41bd-af7f-1b6987e14f7c" providerId="ADAL" clId="{129ECC26-47A3-4CE4-9D4F-9B90AF700763}" dt="2023-04-26T19:42:12.901" v="1173" actId="404"/>
          <ac:spMkLst>
            <pc:docMk/>
            <pc:sldMk cId="290869292" sldId="260"/>
            <ac:spMk id="7" creationId="{473E95A7-638B-3726-3E54-F733353500F6}"/>
          </ac:spMkLst>
        </pc:spChg>
        <pc:spChg chg="add">
          <ac:chgData name="Vernon Effenberger" userId="337a23c7-7c8a-41bd-af7f-1b6987e14f7c" providerId="ADAL" clId="{129ECC26-47A3-4CE4-9D4F-9B90AF700763}" dt="2023-04-26T18:15:43.048" v="1012" actId="26606"/>
          <ac:spMkLst>
            <pc:docMk/>
            <pc:sldMk cId="290869292" sldId="260"/>
            <ac:spMk id="12" creationId="{9AA72BD9-2C5A-4EDC-931F-5AA08EACA0F3}"/>
          </ac:spMkLst>
        </pc:spChg>
        <pc:spChg chg="add">
          <ac:chgData name="Vernon Effenberger" userId="337a23c7-7c8a-41bd-af7f-1b6987e14f7c" providerId="ADAL" clId="{129ECC26-47A3-4CE4-9D4F-9B90AF700763}" dt="2023-04-26T18:15:43.048" v="1012" actId="26606"/>
          <ac:spMkLst>
            <pc:docMk/>
            <pc:sldMk cId="290869292" sldId="260"/>
            <ac:spMk id="14" creationId="{DD3981AC-7B61-4947-BCF3-F7AA7FA385B9}"/>
          </ac:spMkLst>
        </pc:spChg>
        <pc:spChg chg="add">
          <ac:chgData name="Vernon Effenberger" userId="337a23c7-7c8a-41bd-af7f-1b6987e14f7c" providerId="ADAL" clId="{129ECC26-47A3-4CE4-9D4F-9B90AF700763}" dt="2023-04-26T18:15:43.048" v="1012" actId="26606"/>
          <ac:spMkLst>
            <pc:docMk/>
            <pc:sldMk cId="290869292" sldId="260"/>
            <ac:spMk id="16" creationId="{55D4142C-5077-457F-A6AD-3FECFDB39685}"/>
          </ac:spMkLst>
        </pc:spChg>
        <pc:spChg chg="add">
          <ac:chgData name="Vernon Effenberger" userId="337a23c7-7c8a-41bd-af7f-1b6987e14f7c" providerId="ADAL" clId="{129ECC26-47A3-4CE4-9D4F-9B90AF700763}" dt="2023-04-26T18:15:43.048" v="1012" actId="26606"/>
          <ac:spMkLst>
            <pc:docMk/>
            <pc:sldMk cId="290869292" sldId="260"/>
            <ac:spMk id="18" creationId="{7A5F0580-5EE9-419F-96EE-B6529EF6E7D0}"/>
          </ac:spMkLst>
        </pc:spChg>
        <pc:picChg chg="add mod ord">
          <ac:chgData name="Vernon Effenberger" userId="337a23c7-7c8a-41bd-af7f-1b6987e14f7c" providerId="ADAL" clId="{129ECC26-47A3-4CE4-9D4F-9B90AF700763}" dt="2023-04-26T18:15:43.048" v="1012" actId="26606"/>
          <ac:picMkLst>
            <pc:docMk/>
            <pc:sldMk cId="290869292" sldId="260"/>
            <ac:picMk id="3" creationId="{FDBF83D1-0C36-EF58-0D6B-EB863557F8F5}"/>
          </ac:picMkLst>
        </pc:picChg>
      </pc:sldChg>
      <pc:sldChg chg="addSp delSp modSp mod setBg setClrOvrMap modNotesTx">
        <pc:chgData name="Vernon Effenberger" userId="337a23c7-7c8a-41bd-af7f-1b6987e14f7c" providerId="ADAL" clId="{129ECC26-47A3-4CE4-9D4F-9B90AF700763}" dt="2023-04-26T19:44:28.564" v="1215" actId="403"/>
        <pc:sldMkLst>
          <pc:docMk/>
          <pc:sldMk cId="1616261862" sldId="261"/>
        </pc:sldMkLst>
        <pc:spChg chg="mod ord">
          <ac:chgData name="Vernon Effenberger" userId="337a23c7-7c8a-41bd-af7f-1b6987e14f7c" providerId="ADAL" clId="{129ECC26-47A3-4CE4-9D4F-9B90AF700763}" dt="2023-04-26T19:44:28.564" v="1215" actId="403"/>
          <ac:spMkLst>
            <pc:docMk/>
            <pc:sldMk cId="1616261862" sldId="261"/>
            <ac:spMk id="3" creationId="{A46328B3-3917-EA0A-2061-F8121077AE68}"/>
          </ac:spMkLst>
        </pc:spChg>
        <pc:spChg chg="mod">
          <ac:chgData name="Vernon Effenberger" userId="337a23c7-7c8a-41bd-af7f-1b6987e14f7c" providerId="ADAL" clId="{129ECC26-47A3-4CE4-9D4F-9B90AF700763}" dt="2023-04-26T19:07:55.055" v="1127" actId="1076"/>
          <ac:spMkLst>
            <pc:docMk/>
            <pc:sldMk cId="1616261862" sldId="261"/>
            <ac:spMk id="5" creationId="{711FAC63-392C-E99B-F026-3F83459759CA}"/>
          </ac:spMkLst>
        </pc:spChg>
        <pc:spChg chg="add del">
          <ac:chgData name="Vernon Effenberger" userId="337a23c7-7c8a-41bd-af7f-1b6987e14f7c" providerId="ADAL" clId="{129ECC26-47A3-4CE4-9D4F-9B90AF700763}" dt="2023-04-26T17:06:21.472" v="442" actId="26606"/>
          <ac:spMkLst>
            <pc:docMk/>
            <pc:sldMk cId="1616261862" sldId="261"/>
            <ac:spMk id="10" creationId="{9AA72BD9-2C5A-4EDC-931F-5AA08EACA0F3}"/>
          </ac:spMkLst>
        </pc:spChg>
        <pc:spChg chg="add del">
          <ac:chgData name="Vernon Effenberger" userId="337a23c7-7c8a-41bd-af7f-1b6987e14f7c" providerId="ADAL" clId="{129ECC26-47A3-4CE4-9D4F-9B90AF700763}" dt="2023-04-26T17:06:21.472" v="442" actId="26606"/>
          <ac:spMkLst>
            <pc:docMk/>
            <pc:sldMk cId="1616261862" sldId="261"/>
            <ac:spMk id="12" creationId="{DD3981AC-7B61-4947-BCF3-F7AA7FA385B9}"/>
          </ac:spMkLst>
        </pc:spChg>
        <pc:spChg chg="add del">
          <ac:chgData name="Vernon Effenberger" userId="337a23c7-7c8a-41bd-af7f-1b6987e14f7c" providerId="ADAL" clId="{129ECC26-47A3-4CE4-9D4F-9B90AF700763}" dt="2023-04-26T17:06:21.472" v="442" actId="26606"/>
          <ac:spMkLst>
            <pc:docMk/>
            <pc:sldMk cId="1616261862" sldId="261"/>
            <ac:spMk id="14" creationId="{55D4142C-5077-457F-A6AD-3FECFDB39685}"/>
          </ac:spMkLst>
        </pc:spChg>
        <pc:spChg chg="add del">
          <ac:chgData name="Vernon Effenberger" userId="337a23c7-7c8a-41bd-af7f-1b6987e14f7c" providerId="ADAL" clId="{129ECC26-47A3-4CE4-9D4F-9B90AF700763}" dt="2023-04-26T17:06:21.472" v="442" actId="26606"/>
          <ac:spMkLst>
            <pc:docMk/>
            <pc:sldMk cId="1616261862" sldId="261"/>
            <ac:spMk id="16" creationId="{7A5F0580-5EE9-419F-96EE-B6529EF6E7D0}"/>
          </ac:spMkLst>
        </pc:spChg>
        <pc:spChg chg="add del">
          <ac:chgData name="Vernon Effenberger" userId="337a23c7-7c8a-41bd-af7f-1b6987e14f7c" providerId="ADAL" clId="{129ECC26-47A3-4CE4-9D4F-9B90AF700763}" dt="2023-04-26T19:07:34.172" v="1123" actId="26606"/>
          <ac:spMkLst>
            <pc:docMk/>
            <pc:sldMk cId="1616261862" sldId="261"/>
            <ac:spMk id="18" creationId="{E8A8EAB8-D2FF-444D-B34B-7D32F106AD0E}"/>
          </ac:spMkLst>
        </pc:spChg>
        <pc:spChg chg="add">
          <ac:chgData name="Vernon Effenberger" userId="337a23c7-7c8a-41bd-af7f-1b6987e14f7c" providerId="ADAL" clId="{129ECC26-47A3-4CE4-9D4F-9B90AF700763}" dt="2023-04-26T19:07:34.172" v="1123" actId="26606"/>
          <ac:spMkLst>
            <pc:docMk/>
            <pc:sldMk cId="1616261862" sldId="261"/>
            <ac:spMk id="25" creationId="{9AA72BD9-2C5A-4EDC-931F-5AA08EACA0F3}"/>
          </ac:spMkLst>
        </pc:spChg>
        <pc:spChg chg="add">
          <ac:chgData name="Vernon Effenberger" userId="337a23c7-7c8a-41bd-af7f-1b6987e14f7c" providerId="ADAL" clId="{129ECC26-47A3-4CE4-9D4F-9B90AF700763}" dt="2023-04-26T19:07:34.172" v="1123" actId="26606"/>
          <ac:spMkLst>
            <pc:docMk/>
            <pc:sldMk cId="1616261862" sldId="261"/>
            <ac:spMk id="27" creationId="{DD3981AC-7B61-4947-BCF3-F7AA7FA385B9}"/>
          </ac:spMkLst>
        </pc:spChg>
        <pc:spChg chg="add">
          <ac:chgData name="Vernon Effenberger" userId="337a23c7-7c8a-41bd-af7f-1b6987e14f7c" providerId="ADAL" clId="{129ECC26-47A3-4CE4-9D4F-9B90AF700763}" dt="2023-04-26T19:07:34.172" v="1123" actId="26606"/>
          <ac:spMkLst>
            <pc:docMk/>
            <pc:sldMk cId="1616261862" sldId="261"/>
            <ac:spMk id="29" creationId="{55D4142C-5077-457F-A6AD-3FECFDB39685}"/>
          </ac:spMkLst>
        </pc:spChg>
        <pc:spChg chg="add">
          <ac:chgData name="Vernon Effenberger" userId="337a23c7-7c8a-41bd-af7f-1b6987e14f7c" providerId="ADAL" clId="{129ECC26-47A3-4CE4-9D4F-9B90AF700763}" dt="2023-04-26T19:07:34.172" v="1123" actId="26606"/>
          <ac:spMkLst>
            <pc:docMk/>
            <pc:sldMk cId="1616261862" sldId="261"/>
            <ac:spMk id="31" creationId="{7A5F0580-5EE9-419F-96EE-B6529EF6E7D0}"/>
          </ac:spMkLst>
        </pc:spChg>
        <pc:picChg chg="add mod ord modCrop">
          <ac:chgData name="Vernon Effenberger" userId="337a23c7-7c8a-41bd-af7f-1b6987e14f7c" providerId="ADAL" clId="{129ECC26-47A3-4CE4-9D4F-9B90AF700763}" dt="2023-04-26T19:07:34.172" v="1123" actId="26606"/>
          <ac:picMkLst>
            <pc:docMk/>
            <pc:sldMk cId="1616261862" sldId="261"/>
            <ac:picMk id="4" creationId="{8BC1AD0E-B3D5-D1EA-5C4D-3427A0780873}"/>
          </ac:picMkLst>
        </pc:picChg>
        <pc:cxnChg chg="add del">
          <ac:chgData name="Vernon Effenberger" userId="337a23c7-7c8a-41bd-af7f-1b6987e14f7c" providerId="ADAL" clId="{129ECC26-47A3-4CE4-9D4F-9B90AF700763}" dt="2023-04-26T19:07:34.172" v="1123" actId="26606"/>
          <ac:cxnSpMkLst>
            <pc:docMk/>
            <pc:sldMk cId="1616261862" sldId="261"/>
            <ac:cxnSpMk id="19" creationId="{EEA38897-7BA3-4408-8083-3235339C4A60}"/>
          </ac:cxnSpMkLst>
        </pc:cxnChg>
        <pc:cxnChg chg="add del">
          <ac:chgData name="Vernon Effenberger" userId="337a23c7-7c8a-41bd-af7f-1b6987e14f7c" providerId="ADAL" clId="{129ECC26-47A3-4CE4-9D4F-9B90AF700763}" dt="2023-04-26T19:07:34.172" v="1123" actId="26606"/>
          <ac:cxnSpMkLst>
            <pc:docMk/>
            <pc:sldMk cId="1616261862" sldId="261"/>
            <ac:cxnSpMk id="20" creationId="{F11AD06B-AB20-4097-8606-5DA00DBACE88}"/>
          </ac:cxnSpMkLst>
        </pc:cxnChg>
      </pc:sldChg>
      <pc:sldChg chg="addSp modSp mod setBg setClrOvrMap modNotesTx">
        <pc:chgData name="Vernon Effenberger" userId="337a23c7-7c8a-41bd-af7f-1b6987e14f7c" providerId="ADAL" clId="{129ECC26-47A3-4CE4-9D4F-9B90AF700763}" dt="2023-04-26T19:44:18.262" v="1213" actId="403"/>
        <pc:sldMkLst>
          <pc:docMk/>
          <pc:sldMk cId="2303685011" sldId="262"/>
        </pc:sldMkLst>
        <pc:spChg chg="mod ord">
          <ac:chgData name="Vernon Effenberger" userId="337a23c7-7c8a-41bd-af7f-1b6987e14f7c" providerId="ADAL" clId="{129ECC26-47A3-4CE4-9D4F-9B90AF700763}" dt="2023-04-26T19:44:18.262" v="1213" actId="403"/>
          <ac:spMkLst>
            <pc:docMk/>
            <pc:sldMk cId="2303685011" sldId="262"/>
            <ac:spMk id="3" creationId="{5987DF99-A86B-27F9-E258-12F81199E066}"/>
          </ac:spMkLst>
        </pc:spChg>
        <pc:spChg chg="mod">
          <ac:chgData name="Vernon Effenberger" userId="337a23c7-7c8a-41bd-af7f-1b6987e14f7c" providerId="ADAL" clId="{129ECC26-47A3-4CE4-9D4F-9B90AF700763}" dt="2023-04-26T19:42:42.174" v="1181" actId="6549"/>
          <ac:spMkLst>
            <pc:docMk/>
            <pc:sldMk cId="2303685011" sldId="262"/>
            <ac:spMk id="5" creationId="{77E155C6-1391-86EE-855C-06F0816AA8DA}"/>
          </ac:spMkLst>
        </pc:spChg>
        <pc:spChg chg="add">
          <ac:chgData name="Vernon Effenberger" userId="337a23c7-7c8a-41bd-af7f-1b6987e14f7c" providerId="ADAL" clId="{129ECC26-47A3-4CE4-9D4F-9B90AF700763}" dt="2023-04-26T17:01:52.285" v="392" actId="26606"/>
          <ac:spMkLst>
            <pc:docMk/>
            <pc:sldMk cId="2303685011" sldId="262"/>
            <ac:spMk id="10" creationId="{9AA72BD9-2C5A-4EDC-931F-5AA08EACA0F3}"/>
          </ac:spMkLst>
        </pc:spChg>
        <pc:spChg chg="add">
          <ac:chgData name="Vernon Effenberger" userId="337a23c7-7c8a-41bd-af7f-1b6987e14f7c" providerId="ADAL" clId="{129ECC26-47A3-4CE4-9D4F-9B90AF700763}" dt="2023-04-26T17:01:52.285" v="392" actId="26606"/>
          <ac:spMkLst>
            <pc:docMk/>
            <pc:sldMk cId="2303685011" sldId="262"/>
            <ac:spMk id="12" creationId="{DD3981AC-7B61-4947-BCF3-F7AA7FA385B9}"/>
          </ac:spMkLst>
        </pc:spChg>
        <pc:spChg chg="add">
          <ac:chgData name="Vernon Effenberger" userId="337a23c7-7c8a-41bd-af7f-1b6987e14f7c" providerId="ADAL" clId="{129ECC26-47A3-4CE4-9D4F-9B90AF700763}" dt="2023-04-26T17:01:52.285" v="392" actId="26606"/>
          <ac:spMkLst>
            <pc:docMk/>
            <pc:sldMk cId="2303685011" sldId="262"/>
            <ac:spMk id="14" creationId="{55D4142C-5077-457F-A6AD-3FECFDB39685}"/>
          </ac:spMkLst>
        </pc:spChg>
        <pc:spChg chg="add">
          <ac:chgData name="Vernon Effenberger" userId="337a23c7-7c8a-41bd-af7f-1b6987e14f7c" providerId="ADAL" clId="{129ECC26-47A3-4CE4-9D4F-9B90AF700763}" dt="2023-04-26T17:01:52.285" v="392" actId="26606"/>
          <ac:spMkLst>
            <pc:docMk/>
            <pc:sldMk cId="2303685011" sldId="262"/>
            <ac:spMk id="16" creationId="{7A5F0580-5EE9-419F-96EE-B6529EF6E7D0}"/>
          </ac:spMkLst>
        </pc:spChg>
        <pc:picChg chg="add mod ord">
          <ac:chgData name="Vernon Effenberger" userId="337a23c7-7c8a-41bd-af7f-1b6987e14f7c" providerId="ADAL" clId="{129ECC26-47A3-4CE4-9D4F-9B90AF700763}" dt="2023-04-26T17:01:52.285" v="392" actId="26606"/>
          <ac:picMkLst>
            <pc:docMk/>
            <pc:sldMk cId="2303685011" sldId="262"/>
            <ac:picMk id="4" creationId="{24847A04-D730-729E-6E05-6890F3971C3E}"/>
          </ac:picMkLst>
        </pc:picChg>
      </pc:sldChg>
      <pc:sldChg chg="addSp delSp modSp mod setBg setClrOvrMap modNotesTx">
        <pc:chgData name="Vernon Effenberger" userId="337a23c7-7c8a-41bd-af7f-1b6987e14f7c" providerId="ADAL" clId="{129ECC26-47A3-4CE4-9D4F-9B90AF700763}" dt="2023-04-26T19:44:08.672" v="1211" actId="2711"/>
        <pc:sldMkLst>
          <pc:docMk/>
          <pc:sldMk cId="3484059834" sldId="263"/>
        </pc:sldMkLst>
        <pc:spChg chg="mod ord">
          <ac:chgData name="Vernon Effenberger" userId="337a23c7-7c8a-41bd-af7f-1b6987e14f7c" providerId="ADAL" clId="{129ECC26-47A3-4CE4-9D4F-9B90AF700763}" dt="2023-04-26T19:44:08.672" v="1211" actId="2711"/>
          <ac:spMkLst>
            <pc:docMk/>
            <pc:sldMk cId="3484059834" sldId="263"/>
            <ac:spMk id="3" creationId="{5E2FC64B-1E2B-7435-8B54-BAA8E00EAFE3}"/>
          </ac:spMkLst>
        </pc:spChg>
        <pc:spChg chg="mod ord">
          <ac:chgData name="Vernon Effenberger" userId="337a23c7-7c8a-41bd-af7f-1b6987e14f7c" providerId="ADAL" clId="{129ECC26-47A3-4CE4-9D4F-9B90AF700763}" dt="2023-04-26T19:42:53.231" v="1185" actId="27636"/>
          <ac:spMkLst>
            <pc:docMk/>
            <pc:sldMk cId="3484059834" sldId="263"/>
            <ac:spMk id="5" creationId="{DBA741D7-7407-EAB4-1E59-F8151315B723}"/>
          </ac:spMkLst>
        </pc:spChg>
        <pc:spChg chg="add del">
          <ac:chgData name="Vernon Effenberger" userId="337a23c7-7c8a-41bd-af7f-1b6987e14f7c" providerId="ADAL" clId="{129ECC26-47A3-4CE4-9D4F-9B90AF700763}" dt="2023-04-26T16:19:13.864" v="20" actId="26606"/>
          <ac:spMkLst>
            <pc:docMk/>
            <pc:sldMk cId="3484059834" sldId="263"/>
            <ac:spMk id="10" creationId="{9AA72BD9-2C5A-4EDC-931F-5AA08EACA0F3}"/>
          </ac:spMkLst>
        </pc:spChg>
        <pc:spChg chg="add del">
          <ac:chgData name="Vernon Effenberger" userId="337a23c7-7c8a-41bd-af7f-1b6987e14f7c" providerId="ADAL" clId="{129ECC26-47A3-4CE4-9D4F-9B90AF700763}" dt="2023-04-26T16:19:13.864" v="20" actId="26606"/>
          <ac:spMkLst>
            <pc:docMk/>
            <pc:sldMk cId="3484059834" sldId="263"/>
            <ac:spMk id="12" creationId="{DD3981AC-7B61-4947-BCF3-F7AA7FA385B9}"/>
          </ac:spMkLst>
        </pc:spChg>
        <pc:spChg chg="add del">
          <ac:chgData name="Vernon Effenberger" userId="337a23c7-7c8a-41bd-af7f-1b6987e14f7c" providerId="ADAL" clId="{129ECC26-47A3-4CE4-9D4F-9B90AF700763}" dt="2023-04-26T16:19:13.864" v="20" actId="26606"/>
          <ac:spMkLst>
            <pc:docMk/>
            <pc:sldMk cId="3484059834" sldId="263"/>
            <ac:spMk id="14" creationId="{55D4142C-5077-457F-A6AD-3FECFDB39685}"/>
          </ac:spMkLst>
        </pc:spChg>
        <pc:spChg chg="add del">
          <ac:chgData name="Vernon Effenberger" userId="337a23c7-7c8a-41bd-af7f-1b6987e14f7c" providerId="ADAL" clId="{129ECC26-47A3-4CE4-9D4F-9B90AF700763}" dt="2023-04-26T16:19:13.864" v="20" actId="26606"/>
          <ac:spMkLst>
            <pc:docMk/>
            <pc:sldMk cId="3484059834" sldId="263"/>
            <ac:spMk id="16" creationId="{7A5F0580-5EE9-419F-96EE-B6529EF6E7D0}"/>
          </ac:spMkLst>
        </pc:spChg>
        <pc:spChg chg="add del">
          <ac:chgData name="Vernon Effenberger" userId="337a23c7-7c8a-41bd-af7f-1b6987e14f7c" providerId="ADAL" clId="{129ECC26-47A3-4CE4-9D4F-9B90AF700763}" dt="2023-04-26T16:19:18.757" v="22" actId="26606"/>
          <ac:spMkLst>
            <pc:docMk/>
            <pc:sldMk cId="3484059834" sldId="263"/>
            <ac:spMk id="18" creationId="{8FC9BE17-9A7B-462D-AE50-3D8777387304}"/>
          </ac:spMkLst>
        </pc:spChg>
        <pc:spChg chg="add del">
          <ac:chgData name="Vernon Effenberger" userId="337a23c7-7c8a-41bd-af7f-1b6987e14f7c" providerId="ADAL" clId="{129ECC26-47A3-4CE4-9D4F-9B90AF700763}" dt="2023-04-26T16:19:18.757" v="22" actId="26606"/>
          <ac:spMkLst>
            <pc:docMk/>
            <pc:sldMk cId="3484059834" sldId="263"/>
            <ac:spMk id="19" creationId="{3EBE8569-6AEC-4B8C-8D53-2DE337CDBA65}"/>
          </ac:spMkLst>
        </pc:spChg>
        <pc:spChg chg="add del">
          <ac:chgData name="Vernon Effenberger" userId="337a23c7-7c8a-41bd-af7f-1b6987e14f7c" providerId="ADAL" clId="{129ECC26-47A3-4CE4-9D4F-9B90AF700763}" dt="2023-04-26T16:19:18.757" v="22" actId="26606"/>
          <ac:spMkLst>
            <pc:docMk/>
            <pc:sldMk cId="3484059834" sldId="263"/>
            <ac:spMk id="20" creationId="{55D4142C-5077-457F-A6AD-3FECFDB39685}"/>
          </ac:spMkLst>
        </pc:spChg>
        <pc:spChg chg="add del">
          <ac:chgData name="Vernon Effenberger" userId="337a23c7-7c8a-41bd-af7f-1b6987e14f7c" providerId="ADAL" clId="{129ECC26-47A3-4CE4-9D4F-9B90AF700763}" dt="2023-04-26T16:19:18.757" v="22" actId="26606"/>
          <ac:spMkLst>
            <pc:docMk/>
            <pc:sldMk cId="3484059834" sldId="263"/>
            <ac:spMk id="21" creationId="{7A5F0580-5EE9-419F-96EE-B6529EF6E7D0}"/>
          </ac:spMkLst>
        </pc:spChg>
        <pc:spChg chg="add">
          <ac:chgData name="Vernon Effenberger" userId="337a23c7-7c8a-41bd-af7f-1b6987e14f7c" providerId="ADAL" clId="{129ECC26-47A3-4CE4-9D4F-9B90AF700763}" dt="2023-04-26T16:19:18.780" v="23" actId="26606"/>
          <ac:spMkLst>
            <pc:docMk/>
            <pc:sldMk cId="3484059834" sldId="263"/>
            <ac:spMk id="23" creationId="{9AA72BD9-2C5A-4EDC-931F-5AA08EACA0F3}"/>
          </ac:spMkLst>
        </pc:spChg>
        <pc:spChg chg="add">
          <ac:chgData name="Vernon Effenberger" userId="337a23c7-7c8a-41bd-af7f-1b6987e14f7c" providerId="ADAL" clId="{129ECC26-47A3-4CE4-9D4F-9B90AF700763}" dt="2023-04-26T16:19:18.780" v="23" actId="26606"/>
          <ac:spMkLst>
            <pc:docMk/>
            <pc:sldMk cId="3484059834" sldId="263"/>
            <ac:spMk id="24" creationId="{DD3981AC-7B61-4947-BCF3-F7AA7FA385B9}"/>
          </ac:spMkLst>
        </pc:spChg>
        <pc:spChg chg="add">
          <ac:chgData name="Vernon Effenberger" userId="337a23c7-7c8a-41bd-af7f-1b6987e14f7c" providerId="ADAL" clId="{129ECC26-47A3-4CE4-9D4F-9B90AF700763}" dt="2023-04-26T16:19:18.780" v="23" actId="26606"/>
          <ac:spMkLst>
            <pc:docMk/>
            <pc:sldMk cId="3484059834" sldId="263"/>
            <ac:spMk id="25" creationId="{55D4142C-5077-457F-A6AD-3FECFDB39685}"/>
          </ac:spMkLst>
        </pc:spChg>
        <pc:spChg chg="add">
          <ac:chgData name="Vernon Effenberger" userId="337a23c7-7c8a-41bd-af7f-1b6987e14f7c" providerId="ADAL" clId="{129ECC26-47A3-4CE4-9D4F-9B90AF700763}" dt="2023-04-26T16:19:18.780" v="23" actId="26606"/>
          <ac:spMkLst>
            <pc:docMk/>
            <pc:sldMk cId="3484059834" sldId="263"/>
            <ac:spMk id="26" creationId="{7A5F0580-5EE9-419F-96EE-B6529EF6E7D0}"/>
          </ac:spMkLst>
        </pc:spChg>
        <pc:picChg chg="add mod ord modCrop">
          <ac:chgData name="Vernon Effenberger" userId="337a23c7-7c8a-41bd-af7f-1b6987e14f7c" providerId="ADAL" clId="{129ECC26-47A3-4CE4-9D4F-9B90AF700763}" dt="2023-04-26T16:19:18.780" v="23" actId="26606"/>
          <ac:picMkLst>
            <pc:docMk/>
            <pc:sldMk cId="3484059834" sldId="263"/>
            <ac:picMk id="4" creationId="{50631D88-E429-29AC-0984-05E672FE1EC6}"/>
          </ac:picMkLst>
        </pc:picChg>
      </pc:sldChg>
      <pc:sldChg chg="addSp delSp modSp mod setBg setClrOvrMap modNotesTx">
        <pc:chgData name="Vernon Effenberger" userId="337a23c7-7c8a-41bd-af7f-1b6987e14f7c" providerId="ADAL" clId="{129ECC26-47A3-4CE4-9D4F-9B90AF700763}" dt="2023-04-26T19:43:57.884" v="1210" actId="403"/>
        <pc:sldMkLst>
          <pc:docMk/>
          <pc:sldMk cId="2936937105" sldId="264"/>
        </pc:sldMkLst>
        <pc:spChg chg="mod ord">
          <ac:chgData name="Vernon Effenberger" userId="337a23c7-7c8a-41bd-af7f-1b6987e14f7c" providerId="ADAL" clId="{129ECC26-47A3-4CE4-9D4F-9B90AF700763}" dt="2023-04-26T19:43:57.884" v="1210" actId="403"/>
          <ac:spMkLst>
            <pc:docMk/>
            <pc:sldMk cId="2936937105" sldId="264"/>
            <ac:spMk id="3" creationId="{ABDFD70D-4A69-2C48-A25F-F506D3F1F840}"/>
          </ac:spMkLst>
        </pc:spChg>
        <pc:spChg chg="mod ord">
          <ac:chgData name="Vernon Effenberger" userId="337a23c7-7c8a-41bd-af7f-1b6987e14f7c" providerId="ADAL" clId="{129ECC26-47A3-4CE4-9D4F-9B90AF700763}" dt="2023-04-26T19:43:03.675" v="1187" actId="1076"/>
          <ac:spMkLst>
            <pc:docMk/>
            <pc:sldMk cId="2936937105" sldId="264"/>
            <ac:spMk id="5" creationId="{267BFAD6-AF39-00DC-E819-0D9973A07863}"/>
          </ac:spMkLst>
        </pc:spChg>
        <pc:spChg chg="add del">
          <ac:chgData name="Vernon Effenberger" userId="337a23c7-7c8a-41bd-af7f-1b6987e14f7c" providerId="ADAL" clId="{129ECC26-47A3-4CE4-9D4F-9B90AF700763}" dt="2023-04-26T16:24:49.780" v="44" actId="26606"/>
          <ac:spMkLst>
            <pc:docMk/>
            <pc:sldMk cId="2936937105" sldId="264"/>
            <ac:spMk id="10" creationId="{9AA72BD9-2C5A-4EDC-931F-5AA08EACA0F3}"/>
          </ac:spMkLst>
        </pc:spChg>
        <pc:spChg chg="add del">
          <ac:chgData name="Vernon Effenberger" userId="337a23c7-7c8a-41bd-af7f-1b6987e14f7c" providerId="ADAL" clId="{129ECC26-47A3-4CE4-9D4F-9B90AF700763}" dt="2023-04-26T16:24:49.780" v="44" actId="26606"/>
          <ac:spMkLst>
            <pc:docMk/>
            <pc:sldMk cId="2936937105" sldId="264"/>
            <ac:spMk id="12" creationId="{DD3981AC-7B61-4947-BCF3-F7AA7FA385B9}"/>
          </ac:spMkLst>
        </pc:spChg>
        <pc:spChg chg="add del">
          <ac:chgData name="Vernon Effenberger" userId="337a23c7-7c8a-41bd-af7f-1b6987e14f7c" providerId="ADAL" clId="{129ECC26-47A3-4CE4-9D4F-9B90AF700763}" dt="2023-04-26T16:24:49.780" v="44" actId="26606"/>
          <ac:spMkLst>
            <pc:docMk/>
            <pc:sldMk cId="2936937105" sldId="264"/>
            <ac:spMk id="14" creationId="{55D4142C-5077-457F-A6AD-3FECFDB39685}"/>
          </ac:spMkLst>
        </pc:spChg>
        <pc:spChg chg="add del">
          <ac:chgData name="Vernon Effenberger" userId="337a23c7-7c8a-41bd-af7f-1b6987e14f7c" providerId="ADAL" clId="{129ECC26-47A3-4CE4-9D4F-9B90AF700763}" dt="2023-04-26T16:24:49.780" v="44" actId="26606"/>
          <ac:spMkLst>
            <pc:docMk/>
            <pc:sldMk cId="2936937105" sldId="264"/>
            <ac:spMk id="16" creationId="{7A5F0580-5EE9-419F-96EE-B6529EF6E7D0}"/>
          </ac:spMkLst>
        </pc:spChg>
        <pc:spChg chg="add del">
          <ac:chgData name="Vernon Effenberger" userId="337a23c7-7c8a-41bd-af7f-1b6987e14f7c" providerId="ADAL" clId="{129ECC26-47A3-4CE4-9D4F-9B90AF700763}" dt="2023-04-26T16:24:50.551" v="46" actId="26606"/>
          <ac:spMkLst>
            <pc:docMk/>
            <pc:sldMk cId="2936937105" sldId="264"/>
            <ac:spMk id="18" creationId="{325166D1-1B21-4128-AC42-61745528E4D6}"/>
          </ac:spMkLst>
        </pc:spChg>
        <pc:spChg chg="add del">
          <ac:chgData name="Vernon Effenberger" userId="337a23c7-7c8a-41bd-af7f-1b6987e14f7c" providerId="ADAL" clId="{129ECC26-47A3-4CE4-9D4F-9B90AF700763}" dt="2023-04-26T16:25:10.925" v="50" actId="26606"/>
          <ac:spMkLst>
            <pc:docMk/>
            <pc:sldMk cId="2936937105" sldId="264"/>
            <ac:spMk id="22" creationId="{E8A8EAB8-D2FF-444D-B34B-7D32F106AD0E}"/>
          </ac:spMkLst>
        </pc:spChg>
        <pc:spChg chg="add del">
          <ac:chgData name="Vernon Effenberger" userId="337a23c7-7c8a-41bd-af7f-1b6987e14f7c" providerId="ADAL" clId="{129ECC26-47A3-4CE4-9D4F-9B90AF700763}" dt="2023-04-26T16:25:10.915" v="49" actId="26606"/>
          <ac:spMkLst>
            <pc:docMk/>
            <pc:sldMk cId="2936937105" sldId="264"/>
            <ac:spMk id="29" creationId="{B95B9BA8-1D69-4796-85F5-B6D0BD52354B}"/>
          </ac:spMkLst>
        </pc:spChg>
        <pc:spChg chg="add del">
          <ac:chgData name="Vernon Effenberger" userId="337a23c7-7c8a-41bd-af7f-1b6987e14f7c" providerId="ADAL" clId="{129ECC26-47A3-4CE4-9D4F-9B90AF700763}" dt="2023-04-26T16:25:17.226" v="51" actId="26606"/>
          <ac:spMkLst>
            <pc:docMk/>
            <pc:sldMk cId="2936937105" sldId="264"/>
            <ac:spMk id="35" creationId="{E8A8EAB8-D2FF-444D-B34B-7D32F106AD0E}"/>
          </ac:spMkLst>
        </pc:spChg>
        <pc:spChg chg="add">
          <ac:chgData name="Vernon Effenberger" userId="337a23c7-7c8a-41bd-af7f-1b6987e14f7c" providerId="ADAL" clId="{129ECC26-47A3-4CE4-9D4F-9B90AF700763}" dt="2023-04-26T16:25:17.226" v="51" actId="26606"/>
          <ac:spMkLst>
            <pc:docMk/>
            <pc:sldMk cId="2936937105" sldId="264"/>
            <ac:spMk id="42" creationId="{9AA72BD9-2C5A-4EDC-931F-5AA08EACA0F3}"/>
          </ac:spMkLst>
        </pc:spChg>
        <pc:spChg chg="add">
          <ac:chgData name="Vernon Effenberger" userId="337a23c7-7c8a-41bd-af7f-1b6987e14f7c" providerId="ADAL" clId="{129ECC26-47A3-4CE4-9D4F-9B90AF700763}" dt="2023-04-26T16:25:17.226" v="51" actId="26606"/>
          <ac:spMkLst>
            <pc:docMk/>
            <pc:sldMk cId="2936937105" sldId="264"/>
            <ac:spMk id="44" creationId="{DD3981AC-7B61-4947-BCF3-F7AA7FA385B9}"/>
          </ac:spMkLst>
        </pc:spChg>
        <pc:spChg chg="add">
          <ac:chgData name="Vernon Effenberger" userId="337a23c7-7c8a-41bd-af7f-1b6987e14f7c" providerId="ADAL" clId="{129ECC26-47A3-4CE4-9D4F-9B90AF700763}" dt="2023-04-26T16:25:17.226" v="51" actId="26606"/>
          <ac:spMkLst>
            <pc:docMk/>
            <pc:sldMk cId="2936937105" sldId="264"/>
            <ac:spMk id="46" creationId="{55D4142C-5077-457F-A6AD-3FECFDB39685}"/>
          </ac:spMkLst>
        </pc:spChg>
        <pc:spChg chg="add">
          <ac:chgData name="Vernon Effenberger" userId="337a23c7-7c8a-41bd-af7f-1b6987e14f7c" providerId="ADAL" clId="{129ECC26-47A3-4CE4-9D4F-9B90AF700763}" dt="2023-04-26T16:25:17.226" v="51" actId="26606"/>
          <ac:spMkLst>
            <pc:docMk/>
            <pc:sldMk cId="2936937105" sldId="264"/>
            <ac:spMk id="48" creationId="{7A5F0580-5EE9-419F-96EE-B6529EF6E7D0}"/>
          </ac:spMkLst>
        </pc:spChg>
        <pc:grpChg chg="add del">
          <ac:chgData name="Vernon Effenberger" userId="337a23c7-7c8a-41bd-af7f-1b6987e14f7c" providerId="ADAL" clId="{129ECC26-47A3-4CE4-9D4F-9B90AF700763}" dt="2023-04-26T16:24:50.551" v="46" actId="26606"/>
          <ac:grpSpMkLst>
            <pc:docMk/>
            <pc:sldMk cId="2936937105" sldId="264"/>
            <ac:grpSpMk id="19" creationId="{E6517BAC-C80F-4065-90D8-703493E0B353}"/>
          </ac:grpSpMkLst>
        </pc:grpChg>
        <pc:grpChg chg="add del">
          <ac:chgData name="Vernon Effenberger" userId="337a23c7-7c8a-41bd-af7f-1b6987e14f7c" providerId="ADAL" clId="{129ECC26-47A3-4CE4-9D4F-9B90AF700763}" dt="2023-04-26T16:25:10.915" v="49" actId="26606"/>
          <ac:grpSpMkLst>
            <pc:docMk/>
            <pc:sldMk cId="2936937105" sldId="264"/>
            <ac:grpSpMk id="31" creationId="{23705FF7-CAB4-430F-A07B-AF2245F17F1C}"/>
          </ac:grpSpMkLst>
        </pc:grpChg>
        <pc:picChg chg="add mod ord modCrop">
          <ac:chgData name="Vernon Effenberger" userId="337a23c7-7c8a-41bd-af7f-1b6987e14f7c" providerId="ADAL" clId="{129ECC26-47A3-4CE4-9D4F-9B90AF700763}" dt="2023-04-26T16:25:17.226" v="51" actId="26606"/>
          <ac:picMkLst>
            <pc:docMk/>
            <pc:sldMk cId="2936937105" sldId="264"/>
            <ac:picMk id="4" creationId="{7A6BE97A-2B31-8AF1-4860-24DA688D408D}"/>
          </ac:picMkLst>
        </pc:picChg>
        <pc:cxnChg chg="add del">
          <ac:chgData name="Vernon Effenberger" userId="337a23c7-7c8a-41bd-af7f-1b6987e14f7c" providerId="ADAL" clId="{129ECC26-47A3-4CE4-9D4F-9B90AF700763}" dt="2023-04-26T16:25:10.925" v="50" actId="26606"/>
          <ac:cxnSpMkLst>
            <pc:docMk/>
            <pc:sldMk cId="2936937105" sldId="264"/>
            <ac:cxnSpMk id="23" creationId="{EEA38897-7BA3-4408-8083-3235339C4A60}"/>
          </ac:cxnSpMkLst>
        </pc:cxnChg>
        <pc:cxnChg chg="add del">
          <ac:chgData name="Vernon Effenberger" userId="337a23c7-7c8a-41bd-af7f-1b6987e14f7c" providerId="ADAL" clId="{129ECC26-47A3-4CE4-9D4F-9B90AF700763}" dt="2023-04-26T16:25:10.925" v="50" actId="26606"/>
          <ac:cxnSpMkLst>
            <pc:docMk/>
            <pc:sldMk cId="2936937105" sldId="264"/>
            <ac:cxnSpMk id="24" creationId="{F11AD06B-AB20-4097-8606-5DA00DBACE88}"/>
          </ac:cxnSpMkLst>
        </pc:cxnChg>
        <pc:cxnChg chg="add del">
          <ac:chgData name="Vernon Effenberger" userId="337a23c7-7c8a-41bd-af7f-1b6987e14f7c" providerId="ADAL" clId="{129ECC26-47A3-4CE4-9D4F-9B90AF700763}" dt="2023-04-26T16:25:17.226" v="51" actId="26606"/>
          <ac:cxnSpMkLst>
            <pc:docMk/>
            <pc:sldMk cId="2936937105" sldId="264"/>
            <ac:cxnSpMk id="36" creationId="{EEA38897-7BA3-4408-8083-3235339C4A60}"/>
          </ac:cxnSpMkLst>
        </pc:cxnChg>
        <pc:cxnChg chg="add del">
          <ac:chgData name="Vernon Effenberger" userId="337a23c7-7c8a-41bd-af7f-1b6987e14f7c" providerId="ADAL" clId="{129ECC26-47A3-4CE4-9D4F-9B90AF700763}" dt="2023-04-26T16:25:17.226" v="51" actId="26606"/>
          <ac:cxnSpMkLst>
            <pc:docMk/>
            <pc:sldMk cId="2936937105" sldId="264"/>
            <ac:cxnSpMk id="37" creationId="{F11AD06B-AB20-4097-8606-5DA00DBACE88}"/>
          </ac:cxnSpMkLst>
        </pc:cxnChg>
      </pc:sldChg>
      <pc:sldChg chg="addSp delSp modSp mod setBg setClrOvrMap modNotesTx">
        <pc:chgData name="Vernon Effenberger" userId="337a23c7-7c8a-41bd-af7f-1b6987e14f7c" providerId="ADAL" clId="{129ECC26-47A3-4CE4-9D4F-9B90AF700763}" dt="2023-04-26T19:43:43.749" v="1208" actId="2711"/>
        <pc:sldMkLst>
          <pc:docMk/>
          <pc:sldMk cId="3378170559" sldId="267"/>
        </pc:sldMkLst>
        <pc:spChg chg="mod ord">
          <ac:chgData name="Vernon Effenberger" userId="337a23c7-7c8a-41bd-af7f-1b6987e14f7c" providerId="ADAL" clId="{129ECC26-47A3-4CE4-9D4F-9B90AF700763}" dt="2023-04-26T19:43:43.749" v="1208" actId="2711"/>
          <ac:spMkLst>
            <pc:docMk/>
            <pc:sldMk cId="3378170559" sldId="267"/>
            <ac:spMk id="3" creationId="{ABDFD70D-4A69-2C48-A25F-F506D3F1F840}"/>
          </ac:spMkLst>
        </pc:spChg>
        <pc:spChg chg="mod ord">
          <ac:chgData name="Vernon Effenberger" userId="337a23c7-7c8a-41bd-af7f-1b6987e14f7c" providerId="ADAL" clId="{129ECC26-47A3-4CE4-9D4F-9B90AF700763}" dt="2023-04-26T19:43:29.700" v="1207" actId="1076"/>
          <ac:spMkLst>
            <pc:docMk/>
            <pc:sldMk cId="3378170559" sldId="267"/>
            <ac:spMk id="5" creationId="{267BFAD6-AF39-00DC-E819-0D9973A07863}"/>
          </ac:spMkLst>
        </pc:spChg>
        <pc:spChg chg="add">
          <ac:chgData name="Vernon Effenberger" userId="337a23c7-7c8a-41bd-af7f-1b6987e14f7c" providerId="ADAL" clId="{129ECC26-47A3-4CE4-9D4F-9B90AF700763}" dt="2023-04-26T18:39:23.472" v="1043" actId="26606"/>
          <ac:spMkLst>
            <pc:docMk/>
            <pc:sldMk cId="3378170559" sldId="267"/>
            <ac:spMk id="7" creationId="{0671A8AE-40A1-4631-A6B8-581AFF065482}"/>
          </ac:spMkLst>
        </pc:spChg>
        <pc:spChg chg="add">
          <ac:chgData name="Vernon Effenberger" userId="337a23c7-7c8a-41bd-af7f-1b6987e14f7c" providerId="ADAL" clId="{129ECC26-47A3-4CE4-9D4F-9B90AF700763}" dt="2023-04-26T18:39:23.472" v="1043" actId="26606"/>
          <ac:spMkLst>
            <pc:docMk/>
            <pc:sldMk cId="3378170559" sldId="267"/>
            <ac:spMk id="8" creationId="{AB58EF07-17C2-48CF-ABB0-EEF1F17CB8F0}"/>
          </ac:spMkLst>
        </pc:spChg>
        <pc:spChg chg="add">
          <ac:chgData name="Vernon Effenberger" userId="337a23c7-7c8a-41bd-af7f-1b6987e14f7c" providerId="ADAL" clId="{129ECC26-47A3-4CE4-9D4F-9B90AF700763}" dt="2023-04-26T18:39:23.472" v="1043" actId="26606"/>
          <ac:spMkLst>
            <pc:docMk/>
            <pc:sldMk cId="3378170559" sldId="267"/>
            <ac:spMk id="9" creationId="{AF2F604E-43BE-4DC3-B983-E071523364F8}"/>
          </ac:spMkLst>
        </pc:spChg>
        <pc:spChg chg="add del">
          <ac:chgData name="Vernon Effenberger" userId="337a23c7-7c8a-41bd-af7f-1b6987e14f7c" providerId="ADAL" clId="{129ECC26-47A3-4CE4-9D4F-9B90AF700763}" dt="2023-04-26T18:38:39.840" v="1042" actId="26606"/>
          <ac:spMkLst>
            <pc:docMk/>
            <pc:sldMk cId="3378170559" sldId="267"/>
            <ac:spMk id="10" creationId="{0671A8AE-40A1-4631-A6B8-581AFF065482}"/>
          </ac:spMkLst>
        </pc:spChg>
        <pc:spChg chg="add">
          <ac:chgData name="Vernon Effenberger" userId="337a23c7-7c8a-41bd-af7f-1b6987e14f7c" providerId="ADAL" clId="{129ECC26-47A3-4CE4-9D4F-9B90AF700763}" dt="2023-04-26T18:39:23.472" v="1043" actId="26606"/>
          <ac:spMkLst>
            <pc:docMk/>
            <pc:sldMk cId="3378170559" sldId="267"/>
            <ac:spMk id="11" creationId="{08C9B587-E65E-4B52-B37C-ABEBB6E87928}"/>
          </ac:spMkLst>
        </pc:spChg>
        <pc:spChg chg="add del">
          <ac:chgData name="Vernon Effenberger" userId="337a23c7-7c8a-41bd-af7f-1b6987e14f7c" providerId="ADAL" clId="{129ECC26-47A3-4CE4-9D4F-9B90AF700763}" dt="2023-04-26T18:38:39.840" v="1042" actId="26606"/>
          <ac:spMkLst>
            <pc:docMk/>
            <pc:sldMk cId="3378170559" sldId="267"/>
            <ac:spMk id="12" creationId="{AB58EF07-17C2-48CF-ABB0-EEF1F17CB8F0}"/>
          </ac:spMkLst>
        </pc:spChg>
        <pc:spChg chg="add del">
          <ac:chgData name="Vernon Effenberger" userId="337a23c7-7c8a-41bd-af7f-1b6987e14f7c" providerId="ADAL" clId="{129ECC26-47A3-4CE4-9D4F-9B90AF700763}" dt="2023-04-26T18:38:39.840" v="1042" actId="26606"/>
          <ac:spMkLst>
            <pc:docMk/>
            <pc:sldMk cId="3378170559" sldId="267"/>
            <ac:spMk id="14" creationId="{AF2F604E-43BE-4DC3-B983-E071523364F8}"/>
          </ac:spMkLst>
        </pc:spChg>
        <pc:spChg chg="add del">
          <ac:chgData name="Vernon Effenberger" userId="337a23c7-7c8a-41bd-af7f-1b6987e14f7c" providerId="ADAL" clId="{129ECC26-47A3-4CE4-9D4F-9B90AF700763}" dt="2023-04-26T18:38:39.840" v="1042" actId="26606"/>
          <ac:spMkLst>
            <pc:docMk/>
            <pc:sldMk cId="3378170559" sldId="267"/>
            <ac:spMk id="16" creationId="{08C9B587-E65E-4B52-B37C-ABEBB6E87928}"/>
          </ac:spMkLst>
        </pc:spChg>
        <pc:picChg chg="add mod ord modCrop">
          <ac:chgData name="Vernon Effenberger" userId="337a23c7-7c8a-41bd-af7f-1b6987e14f7c" providerId="ADAL" clId="{129ECC26-47A3-4CE4-9D4F-9B90AF700763}" dt="2023-04-26T18:39:23.472" v="1043" actId="26606"/>
          <ac:picMkLst>
            <pc:docMk/>
            <pc:sldMk cId="3378170559" sldId="267"/>
            <ac:picMk id="4" creationId="{0CD2D98E-093B-0167-7342-BC956F5C1A5B}"/>
          </ac:picMkLst>
        </pc:picChg>
      </pc:sldChg>
      <pc:sldChg chg="addSp modSp mod">
        <pc:chgData name="Vernon Effenberger" userId="337a23c7-7c8a-41bd-af7f-1b6987e14f7c" providerId="ADAL" clId="{129ECC26-47A3-4CE4-9D4F-9B90AF700763}" dt="2023-04-26T19:09:49.434" v="1139" actId="1076"/>
        <pc:sldMkLst>
          <pc:docMk/>
          <pc:sldMk cId="925892998" sldId="268"/>
        </pc:sldMkLst>
        <pc:spChg chg="mod">
          <ac:chgData name="Vernon Effenberger" userId="337a23c7-7c8a-41bd-af7f-1b6987e14f7c" providerId="ADAL" clId="{129ECC26-47A3-4CE4-9D4F-9B90AF700763}" dt="2023-04-26T19:09:47.184" v="1138" actId="1076"/>
          <ac:spMkLst>
            <pc:docMk/>
            <pc:sldMk cId="925892998" sldId="268"/>
            <ac:spMk id="5" creationId="{D5507EC7-9686-94FC-51F4-10B95B101640}"/>
          </ac:spMkLst>
        </pc:spChg>
        <pc:picChg chg="add mod ord">
          <ac:chgData name="Vernon Effenberger" userId="337a23c7-7c8a-41bd-af7f-1b6987e14f7c" providerId="ADAL" clId="{129ECC26-47A3-4CE4-9D4F-9B90AF700763}" dt="2023-04-26T19:09:49.434" v="1139" actId="1076"/>
          <ac:picMkLst>
            <pc:docMk/>
            <pc:sldMk cId="925892998" sldId="268"/>
            <ac:picMk id="3" creationId="{6EF007CC-74A9-9C76-848B-FBCE241B43C2}"/>
          </ac:picMkLst>
        </pc:picChg>
      </pc:sldChg>
    </pc:docChg>
  </pc:docChgLst>
  <pc:docChgLst>
    <pc:chgData name="Elizabeth Simmons" userId="S::elizabeth.simmons@tceq.texas.gov::b26a415d-0922-4a32-ac1c-b7439c0ab560" providerId="AD" clId="Web-{AA5FC291-35E6-522A-FD4A-F2C96B7A15B7}"/>
    <pc:docChg chg="modSld addMainMaster delMainMaster">
      <pc:chgData name="Elizabeth Simmons" userId="S::elizabeth.simmons@tceq.texas.gov::b26a415d-0922-4a32-ac1c-b7439c0ab560" providerId="AD" clId="Web-{AA5FC291-35E6-522A-FD4A-F2C96B7A15B7}" dt="2023-06-13T21:07:29.127" v="1"/>
      <pc:docMkLst>
        <pc:docMk/>
      </pc:docMkLst>
      <pc:sldChg chg="addSp delSp mod modClrScheme delDesignElem chgLayout">
        <pc:chgData name="Elizabeth Simmons" userId="S::elizabeth.simmons@tceq.texas.gov::b26a415d-0922-4a32-ac1c-b7439c0ab560" providerId="AD" clId="Web-{AA5FC291-35E6-522A-FD4A-F2C96B7A15B7}" dt="2023-06-13T21:07:29.127" v="1"/>
        <pc:sldMkLst>
          <pc:docMk/>
          <pc:sldMk cId="630594954" sldId="257"/>
        </pc:sldMkLst>
        <pc:spChg chg="add del">
          <ac:chgData name="Elizabeth Simmons" userId="S::elizabeth.simmons@tceq.texas.gov::b26a415d-0922-4a32-ac1c-b7439c0ab560" providerId="AD" clId="Web-{AA5FC291-35E6-522A-FD4A-F2C96B7A15B7}" dt="2023-06-13T21:07:29.127" v="1"/>
          <ac:spMkLst>
            <pc:docMk/>
            <pc:sldMk cId="630594954" sldId="257"/>
            <ac:spMk id="36"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630594954" sldId="257"/>
            <ac:spMk id="37" creationId="{D1EA859B-E555-4109-94F3-6700E046E008}"/>
          </ac:spMkLst>
        </pc:spChg>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2222008461" sldId="258"/>
        </pc:sldMkLst>
        <pc:spChg chg="add del">
          <ac:chgData name="Elizabeth Simmons" userId="S::elizabeth.simmons@tceq.texas.gov::b26a415d-0922-4a32-ac1c-b7439c0ab560" providerId="AD" clId="Web-{AA5FC291-35E6-522A-FD4A-F2C96B7A15B7}" dt="2023-06-13T21:07:29.127" v="1"/>
          <ac:spMkLst>
            <pc:docMk/>
            <pc:sldMk cId="2222008461" sldId="258"/>
            <ac:spMk id="36"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2222008461" sldId="258"/>
            <ac:spMk id="38" creationId="{D1EA859B-E555-4109-94F3-6700E046E008}"/>
          </ac:spMkLst>
        </pc:spChg>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2728007596" sldId="259"/>
        </pc:sldMkLst>
        <pc:spChg chg="add del">
          <ac:chgData name="Elizabeth Simmons" userId="S::elizabeth.simmons@tceq.texas.gov::b26a415d-0922-4a32-ac1c-b7439c0ab560" providerId="AD" clId="Web-{AA5FC291-35E6-522A-FD4A-F2C96B7A15B7}" dt="2023-06-13T21:07:29.127" v="1"/>
          <ac:spMkLst>
            <pc:docMk/>
            <pc:sldMk cId="2728007596" sldId="259"/>
            <ac:spMk id="21"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2728007596" sldId="259"/>
            <ac:spMk id="23" creationId="{D1EA859B-E555-4109-94F3-6700E046E008}"/>
          </ac:spMkLst>
        </pc:spChg>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1616261862" sldId="261"/>
        </pc:sldMkLst>
        <pc:spChg chg="add del">
          <ac:chgData name="Elizabeth Simmons" userId="S::elizabeth.simmons@tceq.texas.gov::b26a415d-0922-4a32-ac1c-b7439c0ab560" providerId="AD" clId="Web-{AA5FC291-35E6-522A-FD4A-F2C96B7A15B7}" dt="2023-06-13T21:07:29.127" v="1"/>
          <ac:spMkLst>
            <pc:docMk/>
            <pc:sldMk cId="1616261862" sldId="261"/>
            <ac:spMk id="36"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1616261862" sldId="261"/>
            <ac:spMk id="38" creationId="{D1EA859B-E555-4109-94F3-6700E046E008}"/>
          </ac:spMkLst>
        </pc:spChg>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3484059834" sldId="263"/>
        </pc:sldMkLst>
        <pc:spChg chg="add del">
          <ac:chgData name="Elizabeth Simmons" userId="S::elizabeth.simmons@tceq.texas.gov::b26a415d-0922-4a32-ac1c-b7439c0ab560" providerId="AD" clId="Web-{AA5FC291-35E6-522A-FD4A-F2C96B7A15B7}" dt="2023-06-13T21:07:29.127" v="1"/>
          <ac:spMkLst>
            <pc:docMk/>
            <pc:sldMk cId="3484059834" sldId="263"/>
            <ac:spMk id="31"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3484059834" sldId="263"/>
            <ac:spMk id="33" creationId="{D1EA859B-E555-4109-94F3-6700E046E008}"/>
          </ac:spMkLst>
        </pc:spChg>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2936937105" sldId="264"/>
        </pc:sldMkLst>
        <pc:spChg chg="add del">
          <ac:chgData name="Elizabeth Simmons" userId="S::elizabeth.simmons@tceq.texas.gov::b26a415d-0922-4a32-ac1c-b7439c0ab560" providerId="AD" clId="Web-{AA5FC291-35E6-522A-FD4A-F2C96B7A15B7}" dt="2023-06-13T21:07:29.127" v="1"/>
          <ac:spMkLst>
            <pc:docMk/>
            <pc:sldMk cId="2936937105" sldId="264"/>
            <ac:spMk id="53"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2936937105" sldId="264"/>
            <ac:spMk id="55" creationId="{D1EA859B-E555-4109-94F3-6700E046E008}"/>
          </ac:spMkLst>
        </pc:spChg>
      </pc:sldChg>
      <pc:sldChg chg="mod modClrScheme chgLayout">
        <pc:chgData name="Elizabeth Simmons" userId="S::elizabeth.simmons@tceq.texas.gov::b26a415d-0922-4a32-ac1c-b7439c0ab560" providerId="AD" clId="Web-{AA5FC291-35E6-522A-FD4A-F2C96B7A15B7}" dt="2023-06-13T21:07:29.127" v="1"/>
        <pc:sldMkLst>
          <pc:docMk/>
          <pc:sldMk cId="965387983" sldId="265"/>
        </pc:sldMkLst>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3378170559" sldId="267"/>
        </pc:sldMkLst>
        <pc:spChg chg="add del">
          <ac:chgData name="Elizabeth Simmons" userId="S::elizabeth.simmons@tceq.texas.gov::b26a415d-0922-4a32-ac1c-b7439c0ab560" providerId="AD" clId="Web-{AA5FC291-35E6-522A-FD4A-F2C96B7A15B7}" dt="2023-06-13T21:07:29.127" v="1"/>
          <ac:spMkLst>
            <pc:docMk/>
            <pc:sldMk cId="3378170559" sldId="267"/>
            <ac:spMk id="23"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3378170559" sldId="267"/>
            <ac:spMk id="25" creationId="{D1EA859B-E555-4109-94F3-6700E046E008}"/>
          </ac:spMkLst>
        </pc:spChg>
      </pc:sldChg>
      <pc:sldChg chg="mod modClrScheme chgLayout">
        <pc:chgData name="Elizabeth Simmons" userId="S::elizabeth.simmons@tceq.texas.gov::b26a415d-0922-4a32-ac1c-b7439c0ab560" providerId="AD" clId="Web-{AA5FC291-35E6-522A-FD4A-F2C96B7A15B7}" dt="2023-06-13T21:07:29.127" v="1"/>
        <pc:sldMkLst>
          <pc:docMk/>
          <pc:sldMk cId="925892998" sldId="268"/>
        </pc:sldMkLst>
      </pc:sldChg>
      <pc:sldChg chg="addSp delSp mod modClrScheme delDesignElem chgLayout">
        <pc:chgData name="Elizabeth Simmons" userId="S::elizabeth.simmons@tceq.texas.gov::b26a415d-0922-4a32-ac1c-b7439c0ab560" providerId="AD" clId="Web-{AA5FC291-35E6-522A-FD4A-F2C96B7A15B7}" dt="2023-06-13T21:07:29.127" v="1"/>
        <pc:sldMkLst>
          <pc:docMk/>
          <pc:sldMk cId="2757010288" sldId="269"/>
        </pc:sldMkLst>
        <pc:spChg chg="add del">
          <ac:chgData name="Elizabeth Simmons" userId="S::elizabeth.simmons@tceq.texas.gov::b26a415d-0922-4a32-ac1c-b7439c0ab560" providerId="AD" clId="Web-{AA5FC291-35E6-522A-FD4A-F2C96B7A15B7}" dt="2023-06-13T21:07:29.127" v="1"/>
          <ac:spMkLst>
            <pc:docMk/>
            <pc:sldMk cId="2757010288" sldId="269"/>
            <ac:spMk id="11" creationId="{04812C46-200A-4DEB-A05E-3ED6C68C2387}"/>
          </ac:spMkLst>
        </pc:spChg>
        <pc:spChg chg="add del">
          <ac:chgData name="Elizabeth Simmons" userId="S::elizabeth.simmons@tceq.texas.gov::b26a415d-0922-4a32-ac1c-b7439c0ab560" providerId="AD" clId="Web-{AA5FC291-35E6-522A-FD4A-F2C96B7A15B7}" dt="2023-06-13T21:07:29.127" v="1"/>
          <ac:spMkLst>
            <pc:docMk/>
            <pc:sldMk cId="2757010288" sldId="269"/>
            <ac:spMk id="13" creationId="{D1EA859B-E555-4109-94F3-6700E046E008}"/>
          </ac:spMkLst>
        </pc:spChg>
      </pc:sldChg>
      <pc:sldChg chg="addSp delSp modSp mod modClrScheme delDesignElem chgLayout">
        <pc:chgData name="Elizabeth Simmons" userId="S::elizabeth.simmons@tceq.texas.gov::b26a415d-0922-4a32-ac1c-b7439c0ab560" providerId="AD" clId="Web-{AA5FC291-35E6-522A-FD4A-F2C96B7A15B7}" dt="2023-06-13T21:07:29.127" v="1"/>
        <pc:sldMkLst>
          <pc:docMk/>
          <pc:sldMk cId="4181246119" sldId="270"/>
        </pc:sldMkLst>
        <pc:spChg chg="mod ord">
          <ac:chgData name="Elizabeth Simmons" userId="S::elizabeth.simmons@tceq.texas.gov::b26a415d-0922-4a32-ac1c-b7439c0ab560" providerId="AD" clId="Web-{AA5FC291-35E6-522A-FD4A-F2C96B7A15B7}" dt="2023-06-13T21:07:29.127" v="1"/>
          <ac:spMkLst>
            <pc:docMk/>
            <pc:sldMk cId="4181246119" sldId="270"/>
            <ac:spMk id="4" creationId="{99B0D91B-6BC0-1CE6-E8AF-AD7C49B90C49}"/>
          </ac:spMkLst>
        </pc:spChg>
        <pc:spChg chg="mod ord">
          <ac:chgData name="Elizabeth Simmons" userId="S::elizabeth.simmons@tceq.texas.gov::b26a415d-0922-4a32-ac1c-b7439c0ab560" providerId="AD" clId="Web-{AA5FC291-35E6-522A-FD4A-F2C96B7A15B7}" dt="2023-06-13T21:07:29.127" v="1"/>
          <ac:spMkLst>
            <pc:docMk/>
            <pc:sldMk cId="4181246119" sldId="270"/>
            <ac:spMk id="5" creationId="{9D0E7ACF-94F3-27DC-13F3-BBB77C3303F1}"/>
          </ac:spMkLst>
        </pc:spChg>
        <pc:spChg chg="add del">
          <ac:chgData name="Elizabeth Simmons" userId="S::elizabeth.simmons@tceq.texas.gov::b26a415d-0922-4a32-ac1c-b7439c0ab560" providerId="AD" clId="Web-{AA5FC291-35E6-522A-FD4A-F2C96B7A15B7}" dt="2023-06-13T21:07:29.127" v="1"/>
          <ac:spMkLst>
            <pc:docMk/>
            <pc:sldMk cId="4181246119" sldId="270"/>
            <ac:spMk id="22" creationId="{99E115D7-68EB-4590-9BD1-A56D94144025}"/>
          </ac:spMkLst>
        </pc:spChg>
      </pc:sldChg>
      <pc:sldChg chg="mod modClrScheme chgLayout">
        <pc:chgData name="Elizabeth Simmons" userId="S::elizabeth.simmons@tceq.texas.gov::b26a415d-0922-4a32-ac1c-b7439c0ab560" providerId="AD" clId="Web-{AA5FC291-35E6-522A-FD4A-F2C96B7A15B7}" dt="2023-06-13T21:07:29.127" v="1"/>
        <pc:sldMkLst>
          <pc:docMk/>
          <pc:sldMk cId="3313056294" sldId="271"/>
        </pc:sldMkLst>
      </pc:sldChg>
      <pc:sldMasterChg chg="add del addSldLayout delSldLayout">
        <pc:chgData name="Elizabeth Simmons" userId="S::elizabeth.simmons@tceq.texas.gov::b26a415d-0922-4a32-ac1c-b7439c0ab560" providerId="AD" clId="Web-{AA5FC291-35E6-522A-FD4A-F2C96B7A15B7}" dt="2023-06-13T21:07:29.127" v="1"/>
        <pc:sldMasterMkLst>
          <pc:docMk/>
          <pc:sldMasterMk cId="2287078347" sldId="2147483648"/>
        </pc:sldMasterMkLst>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3764574874" sldId="2147483649"/>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298295824" sldId="2147483650"/>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117443062" sldId="2147483651"/>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22356492" sldId="2147483652"/>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1765199770" sldId="2147483653"/>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2016648381" sldId="2147483654"/>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328853944" sldId="2147483655"/>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3272480121" sldId="2147483656"/>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1905057200" sldId="2147483657"/>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581981696" sldId="2147483658"/>
          </pc:sldLayoutMkLst>
        </pc:sldLayoutChg>
        <pc:sldLayoutChg chg="add del">
          <pc:chgData name="Elizabeth Simmons" userId="S::elizabeth.simmons@tceq.texas.gov::b26a415d-0922-4a32-ac1c-b7439c0ab560" providerId="AD" clId="Web-{AA5FC291-35E6-522A-FD4A-F2C96B7A15B7}" dt="2023-06-13T21:07:29.127" v="1"/>
          <pc:sldLayoutMkLst>
            <pc:docMk/>
            <pc:sldMasterMk cId="2287078347" sldId="2147483648"/>
            <pc:sldLayoutMk cId="1273974782" sldId="2147483659"/>
          </pc:sldLayoutMkLst>
        </pc:sldLayoutChg>
      </pc:sldMasterChg>
      <pc:sldMasterChg chg="add del addSldLayout delSldLayout modSldLayout">
        <pc:chgData name="Elizabeth Simmons" userId="S::elizabeth.simmons@tceq.texas.gov::b26a415d-0922-4a32-ac1c-b7439c0ab560" providerId="AD" clId="Web-{AA5FC291-35E6-522A-FD4A-F2C96B7A15B7}" dt="2023-06-13T21:07:29.127" v="1"/>
        <pc:sldMasterMkLst>
          <pc:docMk/>
          <pc:sldMasterMk cId="2638890806" sldId="2147483660"/>
        </pc:sldMasterMkLst>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1802397388" sldId="2147483661"/>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1212157925" sldId="2147483662"/>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581430507" sldId="2147483663"/>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1701206905" sldId="2147483664"/>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162865523" sldId="2147483665"/>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3229750902" sldId="2147483666"/>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3058957926" sldId="2147483667"/>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2402108751" sldId="2147483668"/>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4279219725" sldId="2147483669"/>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776759742" sldId="2147483670"/>
          </pc:sldLayoutMkLst>
        </pc:sldLayoutChg>
        <pc:sldLayoutChg chg="add del mod replId">
          <pc:chgData name="Elizabeth Simmons" userId="S::elizabeth.simmons@tceq.texas.gov::b26a415d-0922-4a32-ac1c-b7439c0ab560" providerId="AD" clId="Web-{AA5FC291-35E6-522A-FD4A-F2C96B7A15B7}" dt="2023-06-13T21:07:29.127" v="1"/>
          <pc:sldLayoutMkLst>
            <pc:docMk/>
            <pc:sldMasterMk cId="2638890806" sldId="2147483660"/>
            <pc:sldLayoutMk cId="1106416413" sldId="2147483671"/>
          </pc:sldLayoutMkLst>
        </pc:sldLayoutChg>
      </pc:sldMasterChg>
    </pc:docChg>
  </pc:docChgLst>
  <pc:docChgLst>
    <pc:chgData name="Vernon Effenberger" userId="S::vernon.effenberger@tceq.texas.gov::337a23c7-7c8a-41bd-af7f-1b6987e14f7c" providerId="AD" clId="Web-{EEFAFBD3-9C35-9E18-6084-C8D9A55580A6}"/>
    <pc:docChg chg="modSld">
      <pc:chgData name="Vernon Effenberger" userId="S::vernon.effenberger@tceq.texas.gov::337a23c7-7c8a-41bd-af7f-1b6987e14f7c" providerId="AD" clId="Web-{EEFAFBD3-9C35-9E18-6084-C8D9A55580A6}" dt="2023-07-13T17:08:02.775" v="30" actId="20577"/>
      <pc:docMkLst>
        <pc:docMk/>
      </pc:docMkLst>
      <pc:sldChg chg="modSp">
        <pc:chgData name="Vernon Effenberger" userId="S::vernon.effenberger@tceq.texas.gov::337a23c7-7c8a-41bd-af7f-1b6987e14f7c" providerId="AD" clId="Web-{EEFAFBD3-9C35-9E18-6084-C8D9A55580A6}" dt="2023-07-13T17:08:02.775" v="30" actId="20577"/>
        <pc:sldMkLst>
          <pc:docMk/>
          <pc:sldMk cId="2728007596" sldId="259"/>
        </pc:sldMkLst>
        <pc:spChg chg="mod">
          <ac:chgData name="Vernon Effenberger" userId="S::vernon.effenberger@tceq.texas.gov::337a23c7-7c8a-41bd-af7f-1b6987e14f7c" providerId="AD" clId="Web-{EEFAFBD3-9C35-9E18-6084-C8D9A55580A6}" dt="2023-07-13T17:08:02.775" v="30" actId="20577"/>
          <ac:spMkLst>
            <pc:docMk/>
            <pc:sldMk cId="2728007596" sldId="259"/>
            <ac:spMk id="3" creationId="{120E575F-7514-50EA-3D11-7857FD8A80AA}"/>
          </ac:spMkLst>
        </pc:spChg>
      </pc:sldChg>
    </pc:docChg>
  </pc:docChgLst>
</pc:chgInfo>
</file>

<file path=ppt/comments/modernComment_10E_F938C0A7.xml><?xml version="1.0" encoding="utf-8"?>
<p188:cmLst xmlns:a="http://schemas.openxmlformats.org/drawingml/2006/main" xmlns:r="http://schemas.openxmlformats.org/officeDocument/2006/relationships" xmlns:p188="http://schemas.microsoft.com/office/powerpoint/2018/8/main">
  <p188:cm id="{5EE3E0F5-4B8A-46B3-9326-705B8CC2A318}" authorId="{25B68E5A-2402-65BF-400A-0E5467F8EA41}" created="2023-07-18T15:55:42.095">
    <pc:sldMkLst xmlns:pc="http://schemas.microsoft.com/office/powerpoint/2013/main/command">
      <pc:docMk/>
      <pc:sldMk cId="4181246119" sldId="270"/>
    </pc:sldMkLst>
    <p188:txBody>
      <a:bodyPr/>
      <a:lstStyle/>
      <a:p>
        <a:r>
          <a:rPr lang="en-US"/>
          <a:t>The first two paragraphs say the same thing. I think you can combine these/eliminate one of them.</a:t>
        </a:r>
      </a:p>
    </p188:txBody>
  </p188:cm>
  <p188:cm id="{066F2F6C-E52F-4A41-9846-C290DADC8A70}" authorId="{25B68E5A-2402-65BF-400A-0E5467F8EA41}" created="2023-07-18T15:57:14.755">
    <pc:sldMkLst xmlns:pc="http://schemas.microsoft.com/office/powerpoint/2013/main/command">
      <pc:docMk/>
      <pc:sldMk cId="4181246119" sldId="270"/>
    </pc:sldMkLst>
    <p188:txBody>
      <a:bodyPr/>
      <a:lstStyle/>
      <a:p>
        <a:r>
          <a:rPr lang="en-US"/>
          <a:t>The notes on this slide say "found at the link above" but there is no link above. Also, it might be nice to provide some examples in the notes of the types of projects/requirements. Another thing is this mentions if your council does not participate, but are we going to be providing this presentation to councils that aren't already participating?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F801A-0632-4E14-9192-7CEA5E74D070}"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93C83-B96C-4385-9D78-03D7DE532AC9}" type="slidenum">
              <a:rPr lang="en-US" smtClean="0"/>
              <a:t>‹#›</a:t>
            </a:fld>
            <a:endParaRPr lang="en-US"/>
          </a:p>
        </p:txBody>
      </p:sp>
    </p:spTree>
    <p:extLst>
      <p:ext uri="{BB962C8B-B14F-4D97-AF65-F5344CB8AC3E}">
        <p14:creationId xmlns:p14="http://schemas.microsoft.com/office/powerpoint/2010/main" val="71087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Today I'm going to talk to you about how to Take Care of Texas while scouting. We’ll go over some tips on how to be a good conservationist and take care of the environment while we’re scouting.</a:t>
            </a:r>
          </a:p>
          <a:p>
            <a:endParaRPr lang="en-US"/>
          </a:p>
        </p:txBody>
      </p:sp>
      <p:sp>
        <p:nvSpPr>
          <p:cNvPr id="4" name="Slide Number Placeholder 3"/>
          <p:cNvSpPr>
            <a:spLocks noGrp="1"/>
          </p:cNvSpPr>
          <p:nvPr>
            <p:ph type="sldNum" sz="quarter" idx="5"/>
          </p:nvPr>
        </p:nvSpPr>
        <p:spPr/>
        <p:txBody>
          <a:bodyPr/>
          <a:lstStyle/>
          <a:p>
            <a:fld id="{8A893C83-B96C-4385-9D78-03D7DE532AC9}" type="slidenum">
              <a:rPr lang="en-US" smtClean="0"/>
              <a:t>1</a:t>
            </a:fld>
            <a:endParaRPr lang="en-US"/>
          </a:p>
        </p:txBody>
      </p:sp>
    </p:spTree>
    <p:extLst>
      <p:ext uri="{BB962C8B-B14F-4D97-AF65-F5344CB8AC3E}">
        <p14:creationId xmlns:p14="http://schemas.microsoft.com/office/powerpoint/2010/main" val="1254639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There are different requirements for Scouts BSA and Girls Scouts to earn their respective patches and pins. All the details and requirements can be found at the link above. Be sure to check if your scout council participates in our awards program. This information can also be found on the Take Care of Texas website.  If they don’t currently participate, encourage them to do so and to contact us via our website.</a:t>
            </a:r>
          </a:p>
        </p:txBody>
      </p:sp>
      <p:sp>
        <p:nvSpPr>
          <p:cNvPr id="4" name="Slide Number Placeholder 3"/>
          <p:cNvSpPr>
            <a:spLocks noGrp="1"/>
          </p:cNvSpPr>
          <p:nvPr>
            <p:ph type="sldNum" sz="quarter" idx="5"/>
          </p:nvPr>
        </p:nvSpPr>
        <p:spPr/>
        <p:txBody>
          <a:bodyPr/>
          <a:lstStyle/>
          <a:p>
            <a:fld id="{8A893C83-B96C-4385-9D78-03D7DE532AC9}" type="slidenum">
              <a:rPr lang="en-US" smtClean="0"/>
              <a:t>10</a:t>
            </a:fld>
            <a:endParaRPr lang="en-US"/>
          </a:p>
        </p:txBody>
      </p:sp>
    </p:spTree>
    <p:extLst>
      <p:ext uri="{BB962C8B-B14F-4D97-AF65-F5344CB8AC3E}">
        <p14:creationId xmlns:p14="http://schemas.microsoft.com/office/powerpoint/2010/main" val="224017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893C83-B96C-4385-9D78-03D7DE532AC9}" type="slidenum">
              <a:rPr lang="en-US" smtClean="0"/>
              <a:t>11</a:t>
            </a:fld>
            <a:endParaRPr lang="en-US"/>
          </a:p>
        </p:txBody>
      </p:sp>
    </p:spTree>
    <p:extLst>
      <p:ext uri="{BB962C8B-B14F-4D97-AF65-F5344CB8AC3E}">
        <p14:creationId xmlns:p14="http://schemas.microsoft.com/office/powerpoint/2010/main" val="1385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Leave no trace: You're all familiar with this concept. Make sure you take all trash and recyclable materials home with you.  </a:t>
            </a:r>
          </a:p>
          <a:p>
            <a:endParaRPr lang="en-US"/>
          </a:p>
          <a:p>
            <a:r>
              <a:rPr lang="en-US"/>
              <a:t>Don’t transport firewood: Transporting firewood over long distances increases the risk of introducing invasive species like the Emerald Ash Borer or fire ants to a new location. Use firewood that you find nearby or purchase firewood within 50 miles from where you camp. </a:t>
            </a:r>
          </a:p>
          <a:p>
            <a:endParaRPr lang="en-US"/>
          </a:p>
          <a:p>
            <a:r>
              <a:rPr lang="en-US"/>
              <a:t>Wash away from streams and lakes: Detergents, toothpaste and soap harm fish and other aquatic life. Scatter gray water 200 ft away from streams and lakes so it filters through the soil.</a:t>
            </a:r>
            <a:endParaRPr lang="en-US">
              <a:cs typeface="Calibri"/>
            </a:endParaRPr>
          </a:p>
          <a:p>
            <a:endParaRPr lang="en-US">
              <a:latin typeface="Lucida Bright"/>
            </a:endParaRPr>
          </a:p>
        </p:txBody>
      </p:sp>
      <p:sp>
        <p:nvSpPr>
          <p:cNvPr id="4" name="Slide Number Placeholder 3"/>
          <p:cNvSpPr>
            <a:spLocks noGrp="1"/>
          </p:cNvSpPr>
          <p:nvPr>
            <p:ph type="sldNum" sz="quarter" idx="5"/>
          </p:nvPr>
        </p:nvSpPr>
        <p:spPr/>
        <p:txBody>
          <a:bodyPr/>
          <a:lstStyle/>
          <a:p>
            <a:fld id="{8A893C83-B96C-4385-9D78-03D7DE532AC9}" type="slidenum">
              <a:rPr lang="en-US" smtClean="0"/>
              <a:t>2</a:t>
            </a:fld>
            <a:endParaRPr lang="en-US"/>
          </a:p>
        </p:txBody>
      </p:sp>
    </p:spTree>
    <p:extLst>
      <p:ext uri="{BB962C8B-B14F-4D97-AF65-F5344CB8AC3E}">
        <p14:creationId xmlns:p14="http://schemas.microsoft.com/office/powerpoint/2010/main" val="89428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Mess kits: Instead of using disposable items like paper plates and plastic utensils, use your mess kits. You’ll create much less waste and spend less money. </a:t>
            </a:r>
          </a:p>
          <a:p>
            <a:endParaRPr lang="en-US"/>
          </a:p>
          <a:p>
            <a:r>
              <a:rPr lang="en-US"/>
              <a:t>Food scraps: You don’t want to attract wildlife into your camping area.  Bag them up for composting later or dispose of it an authorized trash bin in the campsite.</a:t>
            </a:r>
            <a:endParaRPr lang="en-US">
              <a:cs typeface="Calibri"/>
            </a:endParaRPr>
          </a:p>
          <a:p>
            <a:endParaRPr lang="en-US"/>
          </a:p>
          <a:p>
            <a:r>
              <a:rPr lang="en-US"/>
              <a:t>Unattended fire: An unattended fire can devastate natural areas, displace wildlife, not to mention put human lives at risk. Always have a hose, bucket of water, or shovel and dirt or sand nearby to put out the fire. Make sure to put it completely out before leaving the site.</a:t>
            </a:r>
            <a:endParaRPr lang="en-US">
              <a:cs typeface="Calibri"/>
            </a:endParaRPr>
          </a:p>
          <a:p>
            <a:endParaRPr lang="en-US">
              <a:latin typeface="Lucida Bright"/>
              <a:cs typeface="Calibri"/>
            </a:endParaRPr>
          </a:p>
          <a:p>
            <a:endParaRPr lang="en-US" sz="1200" b="0" i="0">
              <a:solidFill>
                <a:srgbClr val="000000"/>
              </a:solidFill>
              <a:effectLst/>
              <a:latin typeface="Lucida Bright" panose="02040602050505020304" pitchFamily="18" charset="0"/>
            </a:endParaRPr>
          </a:p>
          <a:p>
            <a:endParaRPr lang="en-US"/>
          </a:p>
        </p:txBody>
      </p:sp>
      <p:sp>
        <p:nvSpPr>
          <p:cNvPr id="4" name="Slide Number Placeholder 3"/>
          <p:cNvSpPr>
            <a:spLocks noGrp="1"/>
          </p:cNvSpPr>
          <p:nvPr>
            <p:ph type="sldNum" sz="quarter" idx="5"/>
          </p:nvPr>
        </p:nvSpPr>
        <p:spPr/>
        <p:txBody>
          <a:bodyPr/>
          <a:lstStyle/>
          <a:p>
            <a:fld id="{8A893C83-B96C-4385-9D78-03D7DE532AC9}" type="slidenum">
              <a:rPr lang="en-US" smtClean="0"/>
              <a:t>3</a:t>
            </a:fld>
            <a:endParaRPr lang="en-US"/>
          </a:p>
        </p:txBody>
      </p:sp>
    </p:spTree>
    <p:extLst>
      <p:ext uri="{BB962C8B-B14F-4D97-AF65-F5344CB8AC3E}">
        <p14:creationId xmlns:p14="http://schemas.microsoft.com/office/powerpoint/2010/main" val="367181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Water bottle: Water is essential to you when going on a long or even a short hike. While it might be tempting to grab a convenient plastic water bottle, instead fill a reusable water bottle to take with you. You’ll create less plastic waste and reduce your carbon footprint.  </a:t>
            </a:r>
            <a:endParaRPr lang="en-US">
              <a:cs typeface="Calibri"/>
            </a:endParaRPr>
          </a:p>
          <a:p>
            <a:pPr marL="171450" indent="-171450">
              <a:buFont typeface="Calibri"/>
              <a:buChar char="-"/>
            </a:pPr>
            <a:r>
              <a:rPr lang="en-US"/>
              <a:t>Don’t pick the wildflowers: They need to sow their seeds to create new plants. The more native plants in the wild, the better! </a:t>
            </a:r>
            <a:endParaRPr lang="en-US">
              <a:cs typeface="Calibri"/>
            </a:endParaRPr>
          </a:p>
          <a:p>
            <a:pPr marL="171450" indent="-171450">
              <a:buFont typeface="Calibri"/>
              <a:buChar char="-"/>
            </a:pPr>
            <a:r>
              <a:rPr lang="en-US"/>
              <a:t>Never remove rocks, plants or soil from nature. If you see someone not adhering to these practices, say something. </a:t>
            </a:r>
            <a:endParaRPr lang="en-US">
              <a:cs typeface="Calibri"/>
            </a:endParaRPr>
          </a:p>
          <a:p>
            <a:endParaRPr lang="en-US">
              <a:latin typeface="Lucida Bright"/>
            </a:endParaRPr>
          </a:p>
        </p:txBody>
      </p:sp>
      <p:sp>
        <p:nvSpPr>
          <p:cNvPr id="4" name="Slide Number Placeholder 3"/>
          <p:cNvSpPr>
            <a:spLocks noGrp="1"/>
          </p:cNvSpPr>
          <p:nvPr>
            <p:ph type="sldNum" sz="quarter" idx="5"/>
          </p:nvPr>
        </p:nvSpPr>
        <p:spPr/>
        <p:txBody>
          <a:bodyPr/>
          <a:lstStyle/>
          <a:p>
            <a:fld id="{8A893C83-B96C-4385-9D78-03D7DE532AC9}" type="slidenum">
              <a:rPr lang="en-US" smtClean="0"/>
              <a:t>4</a:t>
            </a:fld>
            <a:endParaRPr lang="en-US"/>
          </a:p>
        </p:txBody>
      </p:sp>
    </p:spTree>
    <p:extLst>
      <p:ext uri="{BB962C8B-B14F-4D97-AF65-F5344CB8AC3E}">
        <p14:creationId xmlns:p14="http://schemas.microsoft.com/office/powerpoint/2010/main" val="391476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Carpooling together keeps other vehicles off the road and burns less fuel. This reduces the emissions those cars would have released into the air, keeping our air cleaner and water cleaner.</a:t>
            </a:r>
          </a:p>
          <a:p>
            <a:endParaRPr lang="en-US"/>
          </a:p>
          <a:p>
            <a:r>
              <a:rPr lang="en-US"/>
              <a:t>If you’re going to be eating at your meetings, refrain from using disposable plates and plasticware. Use traditional flatware and utensils. This saves landfill space, not to mention that you won’t have to keep buying more disposable plates. It can get expensive over time.</a:t>
            </a:r>
          </a:p>
          <a:p>
            <a:endParaRPr lang="en-US"/>
          </a:p>
          <a:p>
            <a:r>
              <a:rPr lang="en-US"/>
              <a:t>Remember to turn off all the lights once your meeting is over. Turning off just one bulb that would burn for 8 hours a day will save about $20 a year.</a:t>
            </a:r>
          </a:p>
        </p:txBody>
      </p:sp>
      <p:sp>
        <p:nvSpPr>
          <p:cNvPr id="4" name="Slide Number Placeholder 3"/>
          <p:cNvSpPr>
            <a:spLocks noGrp="1"/>
          </p:cNvSpPr>
          <p:nvPr>
            <p:ph type="sldNum" sz="quarter" idx="5"/>
          </p:nvPr>
        </p:nvSpPr>
        <p:spPr/>
        <p:txBody>
          <a:bodyPr/>
          <a:lstStyle/>
          <a:p>
            <a:fld id="{8A893C83-B96C-4385-9D78-03D7DE532AC9}" type="slidenum">
              <a:rPr lang="en-US" smtClean="0"/>
              <a:t>5</a:t>
            </a:fld>
            <a:endParaRPr lang="en-US"/>
          </a:p>
        </p:txBody>
      </p:sp>
    </p:spTree>
    <p:extLst>
      <p:ext uri="{BB962C8B-B14F-4D97-AF65-F5344CB8AC3E}">
        <p14:creationId xmlns:p14="http://schemas.microsoft.com/office/powerpoint/2010/main" val="72122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Spreading invasive species is a problem in Texas: Zebra mussels, Giant Salvinia, Water Hyacinth</a:t>
            </a:r>
            <a:endParaRPr lang="en-US"/>
          </a:p>
          <a:p>
            <a:endParaRPr lang="en-US"/>
          </a:p>
          <a:p>
            <a:r>
              <a:rPr lang="en-US"/>
              <a:t>No dumping: This includes fuel, lubricant, non-native shrimp bait, etc.  We want to keep our watersheds clean. Learn more about keeping our water clean by exploring the “Don’t Mess with Texas Water” program.</a:t>
            </a:r>
            <a:endParaRPr lang="en-US">
              <a:cs typeface="Calibri"/>
            </a:endParaRPr>
          </a:p>
          <a:p>
            <a:r>
              <a:rPr lang="en-US"/>
              <a:t> </a:t>
            </a:r>
            <a:endParaRPr lang="en-US">
              <a:cs typeface="Calibri"/>
            </a:endParaRPr>
          </a:p>
          <a:p>
            <a:r>
              <a:rPr lang="en-US"/>
              <a:t>Fishing Regulations: Make sure you keep only legal fish and throw back the ones that are too small. Doing so respects the marine ecosystems and allows the reproductive rate of fish to maintain a balance and ensure the survival of all species</a:t>
            </a:r>
            <a:endParaRPr lang="en-US">
              <a:cs typeface="Calibri"/>
            </a:endParaRPr>
          </a:p>
          <a:p>
            <a:endParaRPr lang="en-US">
              <a:latin typeface="Lucida Bright" panose="02040602050505020304" pitchFamily="18" charset="0"/>
            </a:endParaRPr>
          </a:p>
        </p:txBody>
      </p:sp>
      <p:sp>
        <p:nvSpPr>
          <p:cNvPr id="4" name="Slide Number Placeholder 3"/>
          <p:cNvSpPr>
            <a:spLocks noGrp="1"/>
          </p:cNvSpPr>
          <p:nvPr>
            <p:ph type="sldNum" sz="quarter" idx="5"/>
          </p:nvPr>
        </p:nvSpPr>
        <p:spPr/>
        <p:txBody>
          <a:bodyPr/>
          <a:lstStyle/>
          <a:p>
            <a:fld id="{8A893C83-B96C-4385-9D78-03D7DE532AC9}" type="slidenum">
              <a:rPr lang="en-US" smtClean="0"/>
              <a:t>6</a:t>
            </a:fld>
            <a:endParaRPr lang="en-US"/>
          </a:p>
        </p:txBody>
      </p:sp>
    </p:spTree>
    <p:extLst>
      <p:ext uri="{BB962C8B-B14F-4D97-AF65-F5344CB8AC3E}">
        <p14:creationId xmlns:p14="http://schemas.microsoft.com/office/powerpoint/2010/main" val="68728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0" i="0" dirty="0">
                <a:effectLst/>
              </a:rPr>
              <a:t>Never attempt to feed wildlife—no matter how docile or friendly the animals might appear. You don’t want to teach wild animals that it’s ok to approach people for food.</a:t>
            </a:r>
            <a:endParaRPr lang="en-US" sz="1200" b="0" i="0" dirty="0">
              <a:effectLst/>
              <a:cs typeface="Calibri"/>
            </a:endParaRPr>
          </a:p>
          <a:p>
            <a:r>
              <a:rPr lang="en-US" dirty="0"/>
              <a:t>- </a:t>
            </a:r>
            <a:r>
              <a:rPr lang="en-US" sz="1200" b="0" i="0" dirty="0">
                <a:effectLst/>
              </a:rPr>
              <a:t>If you brought it with you, make sure you take it out with you. Don’t leave anything around your campsite or on the trail. This can contaminate waterways, watersheds, not to mention leaving the landscape trashed.</a:t>
            </a:r>
            <a:endParaRPr lang="en-US" dirty="0">
              <a:cs typeface="Calibri"/>
            </a:endParaRPr>
          </a:p>
          <a:p>
            <a:r>
              <a:rPr lang="en-US" dirty="0"/>
              <a:t> - </a:t>
            </a:r>
            <a:r>
              <a:rPr lang="en-US" dirty="0" err="1"/>
              <a:t>iINaturalist</a:t>
            </a:r>
            <a:r>
              <a:rPr lang="en-US" dirty="0"/>
              <a:t> is a very handy app that uses a social network of naturalists, citizen scientists, and biologists to help identify the plants and animals around you. </a:t>
            </a:r>
            <a:r>
              <a:rPr lang="en-US" dirty="0" err="1"/>
              <a:t>iNaturalist</a:t>
            </a:r>
            <a:r>
              <a:rPr lang="en-US" dirty="0"/>
              <a:t> is a social network of naturalists, citizen scientists, and biologists built on the concept of mapping and sharing observations of biodiversity across the globe. The app may be accessed via its website or from its mobile applications.</a:t>
            </a:r>
            <a:endParaRPr lang="en-US" dirty="0">
              <a:solidFill>
                <a:srgbClr val="4D5156"/>
              </a:solidFill>
              <a:latin typeface="Roboto"/>
              <a:ea typeface="Roboto"/>
              <a:cs typeface="Roboto"/>
            </a:endParaRPr>
          </a:p>
        </p:txBody>
      </p:sp>
      <p:sp>
        <p:nvSpPr>
          <p:cNvPr id="4" name="Slide Number Placeholder 3"/>
          <p:cNvSpPr>
            <a:spLocks noGrp="1"/>
          </p:cNvSpPr>
          <p:nvPr>
            <p:ph type="sldNum" sz="quarter" idx="5"/>
          </p:nvPr>
        </p:nvSpPr>
        <p:spPr/>
        <p:txBody>
          <a:bodyPr/>
          <a:lstStyle/>
          <a:p>
            <a:fld id="{8A893C83-B96C-4385-9D78-03D7DE532AC9}" type="slidenum">
              <a:rPr lang="en-US" smtClean="0"/>
              <a:t>7</a:t>
            </a:fld>
            <a:endParaRPr lang="en-US"/>
          </a:p>
        </p:txBody>
      </p:sp>
    </p:spTree>
    <p:extLst>
      <p:ext uri="{BB962C8B-B14F-4D97-AF65-F5344CB8AC3E}">
        <p14:creationId xmlns:p14="http://schemas.microsoft.com/office/powerpoint/2010/main" val="365986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Compost – Compost is recycled, decomposed organic material that can feed and protect a lawn and garden. It’s typically made of food scraps, leaves and lawn clippings. </a:t>
            </a:r>
            <a:r>
              <a:rPr lang="en-US" sz="1200" b="0" i="0">
                <a:effectLst/>
              </a:rPr>
              <a:t>A garden with compost will use less water, need less fertilizer, and reduce the waste going into a landfill.</a:t>
            </a:r>
            <a:r>
              <a:rPr lang="en-US"/>
              <a:t> You can make compost for your garden by starting a compost pile in your backyard.</a:t>
            </a:r>
            <a:endParaRPr lang="en-US" sz="1200" b="0" i="0">
              <a:effectLst/>
              <a:cs typeface="Calibri"/>
            </a:endParaRPr>
          </a:p>
          <a:p>
            <a:r>
              <a:rPr lang="en-US" sz="1200" b="0" i="0">
                <a:effectLst/>
              </a:rPr>
              <a:t>Mulch - You can make your own mulch using shredded leaves, sticks and logs from your yard. When placed over soil, it can help to retain moisture. Later, when it breaks down, it can also act as a fertilizer feeding the soil and plants.</a:t>
            </a:r>
            <a:endParaRPr lang="en-US" sz="1200" b="0" i="0">
              <a:effectLst/>
              <a:cs typeface="Calibri"/>
            </a:endParaRPr>
          </a:p>
          <a:p>
            <a:r>
              <a:rPr lang="en-US" sz="1200" b="0" i="0">
                <a:effectLst/>
              </a:rPr>
              <a:t>Fertilizer - Too much fertilizer can spill out of your lawn and garden and into th</a:t>
            </a:r>
            <a:r>
              <a:rPr lang="en-US" sz="1200"/>
              <a:t>e watershed when there is a downpour.</a:t>
            </a:r>
            <a:r>
              <a:rPr lang="en-US"/>
              <a:t> </a:t>
            </a:r>
            <a:endParaRPr lang="en-US" sz="1200">
              <a:cs typeface="Calibri"/>
            </a:endParaRPr>
          </a:p>
          <a:p>
            <a:r>
              <a:rPr lang="en-US" sz="1200" b="0" i="0">
                <a:effectLst/>
              </a:rPr>
              <a:t>Overwatering </a:t>
            </a:r>
            <a:r>
              <a:rPr lang="en-US"/>
              <a:t>– Watering too much wastes</a:t>
            </a:r>
            <a:r>
              <a:rPr lang="en-US" sz="1200" b="0" i="0">
                <a:effectLst/>
              </a:rPr>
              <a:t> our most precious resource, erodes your soil, and </a:t>
            </a:r>
            <a:r>
              <a:rPr lang="en-US"/>
              <a:t>spills</a:t>
            </a:r>
            <a:r>
              <a:rPr lang="en-US" sz="1200" b="0" i="0">
                <a:effectLst/>
              </a:rPr>
              <a:t> any fertilizer into the watershed.</a:t>
            </a:r>
            <a:endParaRPr lang="en-US" sz="1200" b="0" i="0">
              <a:effectLst/>
              <a:cs typeface="Calibri"/>
            </a:endParaRPr>
          </a:p>
          <a:p>
            <a:endParaRPr lang="en-US" sz="1200" b="0" i="0">
              <a:effectLst/>
            </a:endParaRPr>
          </a:p>
          <a:p>
            <a:endParaRPr lang="en-US"/>
          </a:p>
        </p:txBody>
      </p:sp>
      <p:sp>
        <p:nvSpPr>
          <p:cNvPr id="4" name="Slide Number Placeholder 3"/>
          <p:cNvSpPr>
            <a:spLocks noGrp="1"/>
          </p:cNvSpPr>
          <p:nvPr>
            <p:ph type="sldNum" sz="quarter" idx="5"/>
          </p:nvPr>
        </p:nvSpPr>
        <p:spPr/>
        <p:txBody>
          <a:bodyPr/>
          <a:lstStyle/>
          <a:p>
            <a:fld id="{8A893C83-B96C-4385-9D78-03D7DE532AC9}" type="slidenum">
              <a:rPr lang="en-US" smtClean="0"/>
              <a:t>8</a:t>
            </a:fld>
            <a:endParaRPr lang="en-US"/>
          </a:p>
        </p:txBody>
      </p:sp>
    </p:spTree>
    <p:extLst>
      <p:ext uri="{BB962C8B-B14F-4D97-AF65-F5344CB8AC3E}">
        <p14:creationId xmlns:p14="http://schemas.microsoft.com/office/powerpoint/2010/main" val="1200299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Irrigate in the morning or evening. Wind and temperatures are usually the lowest of the day in the early morning.  This will greatly reduce the amount of water lost to evaporation in the brutal Texas heat! You can lose around 30% of your water irrigating in the day.  </a:t>
            </a:r>
          </a:p>
          <a:p>
            <a:endParaRPr lang="en-US">
              <a:cs typeface="+mn-lt"/>
            </a:endParaRPr>
          </a:p>
          <a:p>
            <a:r>
              <a:rPr lang="en-US"/>
              <a:t>Rain barrel –Save and use the resources that nature gives you. Harvesting rainwater to saves even more water. Your garden will appreciate the extra moisture. </a:t>
            </a:r>
            <a:endParaRPr lang="en-US">
              <a:cs typeface="Calibri"/>
            </a:endParaRPr>
          </a:p>
          <a:p>
            <a:r>
              <a:rPr lang="en-US"/>
              <a:t> </a:t>
            </a:r>
            <a:endParaRPr lang="en-US">
              <a:cs typeface="Calibri"/>
            </a:endParaRPr>
          </a:p>
          <a:p>
            <a:r>
              <a:rPr lang="en-US"/>
              <a:t>Using native and well-adapted plants is one of the easiest ways to create a beautiful, low-maintenance, and environmentally sound yard. They will require less maintenance and less resources as they are already adapted to the local climate.</a:t>
            </a:r>
            <a:endParaRPr lang="en-US">
              <a:cs typeface="Calibri"/>
            </a:endParaRPr>
          </a:p>
          <a:p>
            <a:endParaRPr lang="en-US">
              <a:latin typeface="Lucida Bright" panose="02040602050505020304" pitchFamily="18" charset="0"/>
            </a:endParaRPr>
          </a:p>
          <a:p>
            <a:endParaRPr lang="en-US"/>
          </a:p>
        </p:txBody>
      </p:sp>
      <p:sp>
        <p:nvSpPr>
          <p:cNvPr id="4" name="Slide Number Placeholder 3"/>
          <p:cNvSpPr>
            <a:spLocks noGrp="1"/>
          </p:cNvSpPr>
          <p:nvPr>
            <p:ph type="sldNum" sz="quarter" idx="5"/>
          </p:nvPr>
        </p:nvSpPr>
        <p:spPr/>
        <p:txBody>
          <a:bodyPr/>
          <a:lstStyle/>
          <a:p>
            <a:fld id="{8A893C83-B96C-4385-9D78-03D7DE532AC9}" type="slidenum">
              <a:rPr lang="en-US" smtClean="0"/>
              <a:t>9</a:t>
            </a:fld>
            <a:endParaRPr lang="en-US"/>
          </a:p>
        </p:txBody>
      </p:sp>
    </p:spTree>
    <p:extLst>
      <p:ext uri="{BB962C8B-B14F-4D97-AF65-F5344CB8AC3E}">
        <p14:creationId xmlns:p14="http://schemas.microsoft.com/office/powerpoint/2010/main" val="148434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648-696F-1E49-6482-4D09AF0B8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052E4-6B18-F2D0-D139-7BB7B7213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A4C1FE-ECD7-6743-592D-A049090D6B0E}"/>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5" name="Footer Placeholder 4">
            <a:extLst>
              <a:ext uri="{FF2B5EF4-FFF2-40B4-BE49-F238E27FC236}">
                <a16:creationId xmlns:a16="http://schemas.microsoft.com/office/drawing/2014/main" id="{6E6686B2-4B78-F3C0-5B29-F0D8621CB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1D5DB-CCE5-51E1-872A-AA20DC721600}"/>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376457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DCF7-696D-82AB-B4F0-251895F5BF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25C5B6-444A-8434-510C-2053596E9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3501C-90FC-EB1E-CE91-FCA6B39B718C}"/>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5" name="Footer Placeholder 4">
            <a:extLst>
              <a:ext uri="{FF2B5EF4-FFF2-40B4-BE49-F238E27FC236}">
                <a16:creationId xmlns:a16="http://schemas.microsoft.com/office/drawing/2014/main" id="{E03E677C-34FF-1D44-CBF8-418E35F02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DDD26-DC06-8F57-BDEB-584653593547}"/>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58198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2FBE8-CF6D-639D-66CD-B2089F7D9D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F4DD5-5D64-F2FE-031B-305422B35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41351-A72C-ED59-81C9-B55CF2529E9B}"/>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5" name="Footer Placeholder 4">
            <a:extLst>
              <a:ext uri="{FF2B5EF4-FFF2-40B4-BE49-F238E27FC236}">
                <a16:creationId xmlns:a16="http://schemas.microsoft.com/office/drawing/2014/main" id="{45AEFF98-B646-A1AE-99F2-7D9325BCD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3417-B89F-A07F-6A37-8AED031DF49C}"/>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127397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7A2B-221F-3FA7-80EC-56438E9CB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DA800-C1CC-6068-916B-6DC2CEDD36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F4D1B-55CE-DC62-EDB6-D7418ECB8674}"/>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5" name="Footer Placeholder 4">
            <a:extLst>
              <a:ext uri="{FF2B5EF4-FFF2-40B4-BE49-F238E27FC236}">
                <a16:creationId xmlns:a16="http://schemas.microsoft.com/office/drawing/2014/main" id="{3F1FF168-3F26-32B6-1D36-8EAAD89D8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F0F2F-FEFC-D403-7F83-1036AD0932A3}"/>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29829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0566-DC3F-97F3-2BB4-94DBEC9ED0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3F1E7-A264-4C57-4C2F-31C7D67EA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01FE9-DAC8-1FB6-C601-C47B413FDE28}"/>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5" name="Footer Placeholder 4">
            <a:extLst>
              <a:ext uri="{FF2B5EF4-FFF2-40B4-BE49-F238E27FC236}">
                <a16:creationId xmlns:a16="http://schemas.microsoft.com/office/drawing/2014/main" id="{B9D9F543-3D1C-82B6-1EFA-52540A2C4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FE97E-F105-34AE-1CD2-13365C30F414}"/>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11744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46B8-A048-959A-7741-B1FFEA7889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7F43E-59B7-B936-8677-B9FEE5F093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D2452-D76A-B0A9-5A5D-1DB0B52FA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3DC32D-0E55-3457-74DE-4DA370A9AD2C}"/>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6" name="Footer Placeholder 5">
            <a:extLst>
              <a:ext uri="{FF2B5EF4-FFF2-40B4-BE49-F238E27FC236}">
                <a16:creationId xmlns:a16="http://schemas.microsoft.com/office/drawing/2014/main" id="{05A794AD-50B8-6556-F331-3781C7485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33348-C6AD-C004-7741-5A3D9F54F002}"/>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2235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6A54-0918-FBA4-5BAA-729A804C7C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6DA4C0-AF12-DBAC-6B0D-ECAD7C6D0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9135C7-5EF2-E869-B4E7-BD60F7ECB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9F9661-F885-F898-3243-7C9E28182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D5B37E-1134-1087-7174-8C54EA0C4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E038AE-89FB-64A8-A1E5-9C0706024434}"/>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8" name="Footer Placeholder 7">
            <a:extLst>
              <a:ext uri="{FF2B5EF4-FFF2-40B4-BE49-F238E27FC236}">
                <a16:creationId xmlns:a16="http://schemas.microsoft.com/office/drawing/2014/main" id="{271767F1-2949-A98F-0524-9415331AB9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AB4628-AFF0-3FD4-E154-9C8F42AD1287}"/>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176519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D0C1-81BD-020A-138B-79AAEACFA6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F7F653-F539-2931-6B62-7463C4055E4A}"/>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4" name="Footer Placeholder 3">
            <a:extLst>
              <a:ext uri="{FF2B5EF4-FFF2-40B4-BE49-F238E27FC236}">
                <a16:creationId xmlns:a16="http://schemas.microsoft.com/office/drawing/2014/main" id="{646B3D99-5315-AA35-3A05-775699801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0D2D2-1B4E-38EF-7973-A8C6502175A0}"/>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2016648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8C28C-A2BB-F074-0EB4-2EF924A88B79}"/>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3" name="Footer Placeholder 2">
            <a:extLst>
              <a:ext uri="{FF2B5EF4-FFF2-40B4-BE49-F238E27FC236}">
                <a16:creationId xmlns:a16="http://schemas.microsoft.com/office/drawing/2014/main" id="{81562D69-B7DE-D828-A038-6C3BA821F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B97B7E-2851-AEC7-11FA-56C57DD4FD3F}"/>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328853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B5D6-F372-E5FE-8A32-79CE6A9E5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C001E1-3570-64F3-1B7D-29CDF4F416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298E7A-B825-7851-E0A2-DF838705E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7E4A7-84FA-0F52-4EBF-AADE4C316BE8}"/>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6" name="Footer Placeholder 5">
            <a:extLst>
              <a:ext uri="{FF2B5EF4-FFF2-40B4-BE49-F238E27FC236}">
                <a16:creationId xmlns:a16="http://schemas.microsoft.com/office/drawing/2014/main" id="{81F9A9CE-42CD-761C-33CF-C84D9CBD5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C8348-C875-6C27-0900-C9EDACBB3F6B}"/>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327248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2EB7-F26C-DF98-547B-91608056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91F43-AABB-DCB5-404A-FC6DFB0715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DEB3A-ED89-510B-4077-33CFEA298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03FA3-3421-61A2-61AE-817546D68AC7}"/>
              </a:ext>
            </a:extLst>
          </p:cNvPr>
          <p:cNvSpPr>
            <a:spLocks noGrp="1"/>
          </p:cNvSpPr>
          <p:nvPr>
            <p:ph type="dt" sz="half" idx="10"/>
          </p:nvPr>
        </p:nvSpPr>
        <p:spPr/>
        <p:txBody>
          <a:bodyPr/>
          <a:lstStyle/>
          <a:p>
            <a:fld id="{A333F7F2-66C1-4EBE-9EFA-ED7FACA348EB}" type="datetimeFigureOut">
              <a:rPr lang="en-US" smtClean="0"/>
              <a:t>7/18/2023</a:t>
            </a:fld>
            <a:endParaRPr lang="en-US"/>
          </a:p>
        </p:txBody>
      </p:sp>
      <p:sp>
        <p:nvSpPr>
          <p:cNvPr id="6" name="Footer Placeholder 5">
            <a:extLst>
              <a:ext uri="{FF2B5EF4-FFF2-40B4-BE49-F238E27FC236}">
                <a16:creationId xmlns:a16="http://schemas.microsoft.com/office/drawing/2014/main" id="{7D2938D4-69A6-B02D-5281-827602920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2B6BB-6A72-C682-F4E3-87509AE9E9F9}"/>
              </a:ext>
            </a:extLst>
          </p:cNvPr>
          <p:cNvSpPr>
            <a:spLocks noGrp="1"/>
          </p:cNvSpPr>
          <p:nvPr>
            <p:ph type="sldNum" sz="quarter" idx="12"/>
          </p:nvPr>
        </p:nvSpPr>
        <p:spPr/>
        <p:txBody>
          <a:bodyPr/>
          <a:lstStyle/>
          <a:p>
            <a:fld id="{8DAE880F-4D3D-43EF-857D-E46925AEC615}" type="slidenum">
              <a:rPr lang="en-US" smtClean="0"/>
              <a:t>‹#›</a:t>
            </a:fld>
            <a:endParaRPr lang="en-US"/>
          </a:p>
        </p:txBody>
      </p:sp>
    </p:spTree>
    <p:extLst>
      <p:ext uri="{BB962C8B-B14F-4D97-AF65-F5344CB8AC3E}">
        <p14:creationId xmlns:p14="http://schemas.microsoft.com/office/powerpoint/2010/main" val="190505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AED03F-5E63-677B-F626-9A5C4F1888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E0BFF-C38C-E0E4-D46D-487D0DEC2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0187B-7247-5021-5A45-CD1FF34A6A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3F7F2-66C1-4EBE-9EFA-ED7FACA348EB}" type="datetimeFigureOut">
              <a:rPr lang="en-US" smtClean="0"/>
              <a:t>7/18/2023</a:t>
            </a:fld>
            <a:endParaRPr lang="en-US"/>
          </a:p>
        </p:txBody>
      </p:sp>
      <p:sp>
        <p:nvSpPr>
          <p:cNvPr id="5" name="Footer Placeholder 4">
            <a:extLst>
              <a:ext uri="{FF2B5EF4-FFF2-40B4-BE49-F238E27FC236}">
                <a16:creationId xmlns:a16="http://schemas.microsoft.com/office/drawing/2014/main" id="{8A5BDF45-D9FB-FA57-C832-7CA8AF558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65980B-8024-9BBE-9408-E70CEB933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E880F-4D3D-43EF-857D-E46925AEC615}" type="slidenum">
              <a:rPr lang="en-US" smtClean="0"/>
              <a:t>‹#›</a:t>
            </a:fld>
            <a:endParaRPr lang="en-US"/>
          </a:p>
        </p:txBody>
      </p:sp>
    </p:spTree>
    <p:extLst>
      <p:ext uri="{BB962C8B-B14F-4D97-AF65-F5344CB8AC3E}">
        <p14:creationId xmlns:p14="http://schemas.microsoft.com/office/powerpoint/2010/main" val="2287078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E_F938C0A7.xml"/><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takecareoftexas.org/education/scouting-program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ps.gov/mora/planyourvisit/buy-it-where-you-burn-it.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tceq.texas.gov/p2/dont-mess-with-texas-water-a-way-to-report-illegal-dumping#about-the-program" TargetMode="External"/><Relationship Id="rId4" Type="http://schemas.openxmlformats.org/officeDocument/2006/relationships/hyperlink" Target="https://www.texasinvasives.org/cleandraind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inaturalis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EkoiWSw0Td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flowers and grass&#10;&#10;Description automatically generated with low confidence">
            <a:extLst>
              <a:ext uri="{FF2B5EF4-FFF2-40B4-BE49-F238E27FC236}">
                <a16:creationId xmlns:a16="http://schemas.microsoft.com/office/drawing/2014/main" id="{7EC00B96-C175-CC5E-CC47-3F8BD13C7E4A}"/>
              </a:ext>
            </a:extLst>
          </p:cNvPr>
          <p:cNvPicPr>
            <a:picLocks noChangeAspect="1"/>
          </p:cNvPicPr>
          <p:nvPr/>
        </p:nvPicPr>
        <p:blipFill rotWithShape="1">
          <a:blip r:embed="rId3">
            <a:extLst>
              <a:ext uri="{28A0092B-C50C-407E-A947-70E740481C1C}">
                <a14:useLocalDpi xmlns:a14="http://schemas.microsoft.com/office/drawing/2010/main" val="0"/>
              </a:ext>
            </a:extLst>
          </a:blip>
          <a:srcRect r="48714"/>
          <a:stretch/>
        </p:blipFill>
        <p:spPr>
          <a:xfrm>
            <a:off x="5955642" y="6962"/>
            <a:ext cx="6236358" cy="6851038"/>
          </a:xfrm>
          <a:prstGeom prst="rect">
            <a:avLst/>
          </a:prstGeom>
        </p:spPr>
      </p:pic>
      <p:pic>
        <p:nvPicPr>
          <p:cNvPr id="4" name="Picture 3" descr="Text&#10;&#10;Description automatically generated">
            <a:extLst>
              <a:ext uri="{FF2B5EF4-FFF2-40B4-BE49-F238E27FC236}">
                <a16:creationId xmlns:a16="http://schemas.microsoft.com/office/drawing/2014/main" id="{C020AB6C-714F-8CD7-FEA9-40850F71F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98" y="1408009"/>
            <a:ext cx="5248097" cy="2584687"/>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Subtitle 2">
            <a:extLst>
              <a:ext uri="{FF2B5EF4-FFF2-40B4-BE49-F238E27FC236}">
                <a16:creationId xmlns:a16="http://schemas.microsoft.com/office/drawing/2014/main" id="{08D18A33-169D-6F21-82CA-BCB9B523482B}"/>
              </a:ext>
            </a:extLst>
          </p:cNvPr>
          <p:cNvSpPr txBox="1">
            <a:spLocks/>
          </p:cNvSpPr>
          <p:nvPr/>
        </p:nvSpPr>
        <p:spPr>
          <a:xfrm>
            <a:off x="483998" y="3992696"/>
            <a:ext cx="4996895" cy="157976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solidFill>
                  <a:srgbClr val="3399FF"/>
                </a:solidFill>
              </a:rPr>
              <a:t>Taking Care of Texas While You’re Scouting</a:t>
            </a:r>
          </a:p>
        </p:txBody>
      </p:sp>
    </p:spTree>
    <p:extLst>
      <p:ext uri="{BB962C8B-B14F-4D97-AF65-F5344CB8AC3E}">
        <p14:creationId xmlns:p14="http://schemas.microsoft.com/office/powerpoint/2010/main" val="3313056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9">
            <a:extLst>
              <a:ext uri="{FF2B5EF4-FFF2-40B4-BE49-F238E27FC236}">
                <a16:creationId xmlns:a16="http://schemas.microsoft.com/office/drawing/2014/main" id="{99B0D91B-6BC0-1CE6-E8AF-AD7C49B90C49}"/>
              </a:ext>
            </a:extLst>
          </p:cNvPr>
          <p:cNvSpPr>
            <a:spLocks noGrp="1"/>
          </p:cNvSpPr>
          <p:nvPr>
            <p:ph type="title"/>
          </p:nvPr>
        </p:nvSpPr>
        <p:spPr>
          <a:xfrm>
            <a:off x="623894" y="266589"/>
            <a:ext cx="4659195" cy="1261290"/>
          </a:xfrm>
        </p:spPr>
        <p:txBody>
          <a:bodyPr anchor="b">
            <a:normAutofit/>
          </a:bodyPr>
          <a:lstStyle/>
          <a:p>
            <a:r>
              <a:rPr lang="en-US" sz="4000"/>
              <a:t>Take Care of Texas Scout Program</a:t>
            </a:r>
          </a:p>
        </p:txBody>
      </p:sp>
      <p:sp>
        <p:nvSpPr>
          <p:cNvPr id="5" name="Content Placeholder 46">
            <a:extLst>
              <a:ext uri="{FF2B5EF4-FFF2-40B4-BE49-F238E27FC236}">
                <a16:creationId xmlns:a16="http://schemas.microsoft.com/office/drawing/2014/main" id="{9D0E7ACF-94F3-27DC-13F3-BBB77C3303F1}"/>
              </a:ext>
            </a:extLst>
          </p:cNvPr>
          <p:cNvSpPr>
            <a:spLocks noGrp="1"/>
          </p:cNvSpPr>
          <p:nvPr>
            <p:ph idx="1"/>
          </p:nvPr>
        </p:nvSpPr>
        <p:spPr>
          <a:xfrm>
            <a:off x="645550" y="1794467"/>
            <a:ext cx="5791437" cy="4530356"/>
          </a:xfrm>
        </p:spPr>
        <p:txBody>
          <a:bodyPr vert="horz" lIns="91440" tIns="45720" rIns="91440" bIns="45720" rtlCol="0" anchor="t">
            <a:normAutofit/>
          </a:bodyPr>
          <a:lstStyle/>
          <a:p>
            <a:pPr marL="0" indent="0">
              <a:buNone/>
            </a:pPr>
            <a:r>
              <a:rPr lang="en-US" sz="2600" b="1"/>
              <a:t>Girl Scouts &amp; Boy Scouts</a:t>
            </a:r>
            <a:r>
              <a:rPr lang="en-US" sz="2600" dirty="0"/>
              <a:t> </a:t>
            </a:r>
            <a:r>
              <a:rPr lang="en-US" sz="2600">
                <a:solidFill>
                  <a:srgbClr val="000000"/>
                </a:solidFill>
                <a:latin typeface="Calibri"/>
                <a:cs typeface="Calibri"/>
              </a:rPr>
              <a:t>who are doing their part to preserve and protect the Texas environment can earn the Take Care of Texas patch</a:t>
            </a:r>
            <a:r>
              <a:rPr lang="en-US" sz="2600" dirty="0"/>
              <a:t> </a:t>
            </a:r>
            <a:endParaRPr lang="en-US" sz="2600" dirty="0">
              <a:cs typeface="Calibri"/>
            </a:endParaRPr>
          </a:p>
          <a:p>
            <a:pPr marL="0" indent="0">
              <a:buNone/>
            </a:pPr>
            <a:endParaRPr lang="en-US" sz="2600" dirty="0">
              <a:ea typeface="Calibri"/>
              <a:cs typeface="Calibri"/>
            </a:endParaRPr>
          </a:p>
          <a:p>
            <a:pPr marL="0" indent="0">
              <a:buNone/>
            </a:pPr>
            <a:r>
              <a:rPr lang="en-US" sz="2600"/>
              <a:t>Scouts who want to go one step further can earn our pin! By completing an 8-hour service project, this award will prove a scout’s commitment to preserving and protecting our state’s natural resources. </a:t>
            </a:r>
          </a:p>
          <a:p>
            <a:endParaRPr lang="en-US" sz="1700"/>
          </a:p>
        </p:txBody>
      </p:sp>
      <p:pic>
        <p:nvPicPr>
          <p:cNvPr id="9" name="Picture 8">
            <a:extLst>
              <a:ext uri="{FF2B5EF4-FFF2-40B4-BE49-F238E27FC236}">
                <a16:creationId xmlns:a16="http://schemas.microsoft.com/office/drawing/2014/main" id="{97C32145-1B03-89D7-AC67-9B296CB7A53B}"/>
              </a:ext>
            </a:extLst>
          </p:cNvPr>
          <p:cNvPicPr>
            <a:picLocks noChangeAspect="1"/>
          </p:cNvPicPr>
          <p:nvPr/>
        </p:nvPicPr>
        <p:blipFill>
          <a:blip r:embed="rId4"/>
          <a:stretch>
            <a:fillRect/>
          </a:stretch>
        </p:blipFill>
        <p:spPr>
          <a:xfrm>
            <a:off x="6635845" y="824031"/>
            <a:ext cx="2602663" cy="2522581"/>
          </a:xfrm>
          <a:prstGeom prst="rect">
            <a:avLst/>
          </a:prstGeom>
        </p:spPr>
      </p:pic>
      <p:pic>
        <p:nvPicPr>
          <p:cNvPr id="6" name="Picture 5" descr="A picture containing text, font, logo, circle&#10;&#10;Description automatically generated">
            <a:extLst>
              <a:ext uri="{FF2B5EF4-FFF2-40B4-BE49-F238E27FC236}">
                <a16:creationId xmlns:a16="http://schemas.microsoft.com/office/drawing/2014/main" id="{464491D8-77A5-D742-6186-671D4B84B41C}"/>
              </a:ext>
            </a:extLst>
          </p:cNvPr>
          <p:cNvPicPr>
            <a:picLocks noChangeAspect="1"/>
          </p:cNvPicPr>
          <p:nvPr/>
        </p:nvPicPr>
        <p:blipFill>
          <a:blip r:embed="rId5"/>
          <a:stretch>
            <a:fillRect/>
          </a:stretch>
        </p:blipFill>
        <p:spPr>
          <a:xfrm>
            <a:off x="9387430" y="1441162"/>
            <a:ext cx="2602663" cy="1288317"/>
          </a:xfrm>
          <a:prstGeom prst="rect">
            <a:avLst/>
          </a:prstGeom>
        </p:spPr>
      </p:pic>
      <p:pic>
        <p:nvPicPr>
          <p:cNvPr id="7" name="Picture 6" descr="A picture containing text, graphics, graphic design, font&#10;&#10;Description automatically generated">
            <a:extLst>
              <a:ext uri="{FF2B5EF4-FFF2-40B4-BE49-F238E27FC236}">
                <a16:creationId xmlns:a16="http://schemas.microsoft.com/office/drawing/2014/main" id="{5BA974A1-FAFA-F7B3-A09F-4CE90AE328C1}"/>
              </a:ext>
            </a:extLst>
          </p:cNvPr>
          <p:cNvPicPr>
            <a:picLocks noChangeAspect="1"/>
          </p:cNvPicPr>
          <p:nvPr/>
        </p:nvPicPr>
        <p:blipFill>
          <a:blip r:embed="rId6"/>
          <a:stretch>
            <a:fillRect/>
          </a:stretch>
        </p:blipFill>
        <p:spPr>
          <a:xfrm>
            <a:off x="6853861" y="3509068"/>
            <a:ext cx="2334713" cy="2322891"/>
          </a:xfrm>
          <a:prstGeom prst="rect">
            <a:avLst/>
          </a:prstGeom>
        </p:spPr>
      </p:pic>
      <p:pic>
        <p:nvPicPr>
          <p:cNvPr id="8" name="Picture 2">
            <a:extLst>
              <a:ext uri="{FF2B5EF4-FFF2-40B4-BE49-F238E27FC236}">
                <a16:creationId xmlns:a16="http://schemas.microsoft.com/office/drawing/2014/main" id="{2C5945D7-9975-73B1-7946-4854E2D4D69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289932" y="3346612"/>
            <a:ext cx="2602663" cy="252258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59A2C765-3A13-9C63-6635-9C3555C54316}"/>
              </a:ext>
            </a:extLst>
          </p:cNvPr>
          <p:cNvCxnSpPr/>
          <p:nvPr/>
        </p:nvCxnSpPr>
        <p:spPr>
          <a:xfrm>
            <a:off x="484064" y="1527879"/>
            <a:ext cx="3017520" cy="0"/>
          </a:xfrm>
          <a:prstGeom prst="line">
            <a:avLst/>
          </a:prstGeom>
          <a:ln w="50800">
            <a:solidFill>
              <a:srgbClr val="33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24611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flowers and grass&#10;&#10;Description automatically generated with low confidence">
            <a:extLst>
              <a:ext uri="{FF2B5EF4-FFF2-40B4-BE49-F238E27FC236}">
                <a16:creationId xmlns:a16="http://schemas.microsoft.com/office/drawing/2014/main" id="{7EC00B96-C175-CC5E-CC47-3F8BD13C7E4A}"/>
              </a:ext>
            </a:extLst>
          </p:cNvPr>
          <p:cNvPicPr>
            <a:picLocks noChangeAspect="1"/>
          </p:cNvPicPr>
          <p:nvPr/>
        </p:nvPicPr>
        <p:blipFill rotWithShape="1">
          <a:blip r:embed="rId3">
            <a:extLst>
              <a:ext uri="{28A0092B-C50C-407E-A947-70E740481C1C}">
                <a14:useLocalDpi xmlns:a14="http://schemas.microsoft.com/office/drawing/2010/main" val="0"/>
              </a:ext>
            </a:extLst>
          </a:blip>
          <a:srcRect r="48714"/>
          <a:stretch/>
        </p:blipFill>
        <p:spPr>
          <a:xfrm>
            <a:off x="5955642" y="6962"/>
            <a:ext cx="6236358" cy="6851038"/>
          </a:xfrm>
          <a:prstGeom prst="rect">
            <a:avLst/>
          </a:prstGeom>
        </p:spPr>
      </p:pic>
      <p:pic>
        <p:nvPicPr>
          <p:cNvPr id="4" name="Picture 3" descr="Text&#10;&#10;Description automatically generated">
            <a:extLst>
              <a:ext uri="{FF2B5EF4-FFF2-40B4-BE49-F238E27FC236}">
                <a16:creationId xmlns:a16="http://schemas.microsoft.com/office/drawing/2014/main" id="{C020AB6C-714F-8CD7-FEA9-40850F71F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96" y="280617"/>
            <a:ext cx="5248097" cy="2584687"/>
          </a:xfrm>
          <a:custGeom>
            <a:avLst/>
            <a:gdLst/>
            <a:ahLst/>
            <a:cxnLst/>
            <a:rect l="l" t="t" r="r" b="b"/>
            <a:pathLst>
              <a:path w="4141760" h="4377846">
                <a:moveTo>
                  <a:pt x="0" y="0"/>
                </a:moveTo>
                <a:lnTo>
                  <a:pt x="4141760" y="0"/>
                </a:lnTo>
                <a:lnTo>
                  <a:pt x="4141760" y="4377846"/>
                </a:lnTo>
                <a:lnTo>
                  <a:pt x="0" y="4377846"/>
                </a:lnTo>
                <a:close/>
              </a:path>
            </a:pathLst>
          </a:custGeom>
        </p:spPr>
      </p:pic>
      <p:sp>
        <p:nvSpPr>
          <p:cNvPr id="2" name="TextBox 1">
            <a:extLst>
              <a:ext uri="{FF2B5EF4-FFF2-40B4-BE49-F238E27FC236}">
                <a16:creationId xmlns:a16="http://schemas.microsoft.com/office/drawing/2014/main" id="{09FCC7E7-7587-B6F3-3A37-CB8471C9E78C}"/>
              </a:ext>
            </a:extLst>
          </p:cNvPr>
          <p:cNvSpPr txBox="1"/>
          <p:nvPr/>
        </p:nvSpPr>
        <p:spPr>
          <a:xfrm>
            <a:off x="866759" y="2964082"/>
            <a:ext cx="4076147" cy="646331"/>
          </a:xfrm>
          <a:prstGeom prst="rect">
            <a:avLst/>
          </a:prstGeom>
          <a:noFill/>
        </p:spPr>
        <p:txBody>
          <a:bodyPr wrap="square" lIns="91440" tIns="45720" rIns="91440" bIns="45720" anchor="t">
            <a:spAutoFit/>
          </a:bodyPr>
          <a:lstStyle/>
          <a:p>
            <a:pPr algn="ctr"/>
            <a:r>
              <a:rPr lang="en-US"/>
              <a:t>For more ways to Take Care of Texas, </a:t>
            </a:r>
            <a:br>
              <a:rPr lang="en-US"/>
            </a:br>
            <a:r>
              <a:rPr lang="en-US"/>
              <a:t>visit TakeCareofTexas.org.</a:t>
            </a:r>
          </a:p>
        </p:txBody>
      </p:sp>
      <p:pic>
        <p:nvPicPr>
          <p:cNvPr id="3" name="Picture 2">
            <a:hlinkClick r:id="rId5"/>
            <a:extLst>
              <a:ext uri="{FF2B5EF4-FFF2-40B4-BE49-F238E27FC236}">
                <a16:creationId xmlns:a16="http://schemas.microsoft.com/office/drawing/2014/main" id="{49D5D06A-0CEA-5FB1-A6F0-16530040D50A}"/>
              </a:ext>
            </a:extLst>
          </p:cNvPr>
          <p:cNvPicPr>
            <a:picLocks noChangeAspect="1"/>
          </p:cNvPicPr>
          <p:nvPr/>
        </p:nvPicPr>
        <p:blipFill>
          <a:blip r:embed="rId6"/>
          <a:stretch>
            <a:fillRect/>
          </a:stretch>
        </p:blipFill>
        <p:spPr>
          <a:xfrm>
            <a:off x="2042538" y="4126037"/>
            <a:ext cx="1386805" cy="1401559"/>
          </a:xfrm>
          <a:prstGeom prst="rect">
            <a:avLst/>
          </a:prstGeom>
        </p:spPr>
      </p:pic>
      <p:sp>
        <p:nvSpPr>
          <p:cNvPr id="6" name="TextBox 5">
            <a:extLst>
              <a:ext uri="{FF2B5EF4-FFF2-40B4-BE49-F238E27FC236}">
                <a16:creationId xmlns:a16="http://schemas.microsoft.com/office/drawing/2014/main" id="{196C1C1E-23C8-ED52-DAA4-129959051D8F}"/>
              </a:ext>
            </a:extLst>
          </p:cNvPr>
          <p:cNvSpPr txBox="1"/>
          <p:nvPr/>
        </p:nvSpPr>
        <p:spPr>
          <a:xfrm>
            <a:off x="831101" y="5718102"/>
            <a:ext cx="3809679" cy="369332"/>
          </a:xfrm>
          <a:prstGeom prst="rect">
            <a:avLst/>
          </a:prstGeom>
          <a:noFill/>
        </p:spPr>
        <p:txBody>
          <a:bodyPr wrap="square" lIns="91440" tIns="45720" rIns="91440" bIns="45720" anchor="t">
            <a:spAutoFit/>
          </a:bodyPr>
          <a:lstStyle/>
          <a:p>
            <a:pPr algn="ctr"/>
            <a:r>
              <a:rPr lang="en-US"/>
              <a:t>Learn about our Scout patch and pin </a:t>
            </a:r>
          </a:p>
        </p:txBody>
      </p:sp>
    </p:spTree>
    <p:extLst>
      <p:ext uri="{BB962C8B-B14F-4D97-AF65-F5344CB8AC3E}">
        <p14:creationId xmlns:p14="http://schemas.microsoft.com/office/powerpoint/2010/main" val="113850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ground, person, tree&#10;&#10;Description automatically generated">
            <a:extLst>
              <a:ext uri="{FF2B5EF4-FFF2-40B4-BE49-F238E27FC236}">
                <a16:creationId xmlns:a16="http://schemas.microsoft.com/office/drawing/2014/main" id="{066BD598-B418-2847-6DA0-654C194CF9C0}"/>
              </a:ext>
            </a:extLst>
          </p:cNvPr>
          <p:cNvPicPr>
            <a:picLocks noChangeAspect="1"/>
          </p:cNvPicPr>
          <p:nvPr/>
        </p:nvPicPr>
        <p:blipFill rotWithShape="1">
          <a:blip r:embed="rId3">
            <a:extLst>
              <a:ext uri="{28A0092B-C50C-407E-A947-70E740481C1C}">
                <a14:useLocalDpi xmlns:a14="http://schemas.microsoft.com/office/drawing/2010/main" val="0"/>
              </a:ext>
            </a:extLst>
          </a:blip>
          <a:srcRect t="10106" b="8486"/>
          <a:stretch/>
        </p:blipFill>
        <p:spPr>
          <a:xfrm>
            <a:off x="2133123" y="0"/>
            <a:ext cx="10058875" cy="6858000"/>
          </a:xfrm>
          <a:prstGeom prst="rect">
            <a:avLst/>
          </a:prstGeom>
        </p:spPr>
      </p:pic>
      <p:sp>
        <p:nvSpPr>
          <p:cNvPr id="37"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ABC8A7-8E74-1E6F-4931-58A39AA7B1FD}"/>
              </a:ext>
            </a:extLst>
          </p:cNvPr>
          <p:cNvSpPr txBox="1"/>
          <p:nvPr/>
        </p:nvSpPr>
        <p:spPr>
          <a:xfrm>
            <a:off x="838200"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b="0" i="0">
                <a:effectLst/>
              </a:rPr>
              <a:t>“Leave no trace”</a:t>
            </a:r>
            <a:br>
              <a:rPr lang="en-US" sz="2400" b="0" i="0">
                <a:effectLst/>
              </a:rPr>
            </a:br>
            <a:endParaRPr lang="en-US" sz="2400" b="0" i="0">
              <a:effectLst/>
            </a:endParaRPr>
          </a:p>
          <a:p>
            <a:pPr marL="285750" indent="-228600">
              <a:lnSpc>
                <a:spcPct val="90000"/>
              </a:lnSpc>
              <a:spcAft>
                <a:spcPts val="600"/>
              </a:spcAft>
              <a:buFont typeface="Arial" panose="020B0604020202020204" pitchFamily="34" charset="0"/>
              <a:buChar char="•"/>
            </a:pPr>
            <a:r>
              <a:rPr lang="en-US" sz="2400" b="0" i="0">
                <a:effectLst/>
                <a:hlinkClick r:id="rId4"/>
              </a:rPr>
              <a:t>Don’t transport firewood</a:t>
            </a:r>
            <a:r>
              <a:rPr lang="en-US" sz="2400" b="0" i="0">
                <a:effectLst/>
              </a:rPr>
              <a:t> farther than 50 miles. </a:t>
            </a:r>
            <a:endParaRPr lang="en-US" sz="2400"/>
          </a:p>
          <a:p>
            <a:pPr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Wash dishes and use soap 200 feet away from streams and lakes. </a:t>
            </a:r>
          </a:p>
        </p:txBody>
      </p:sp>
      <p:sp>
        <p:nvSpPr>
          <p:cNvPr id="7" name="TextBox 6">
            <a:extLst>
              <a:ext uri="{FF2B5EF4-FFF2-40B4-BE49-F238E27FC236}">
                <a16:creationId xmlns:a16="http://schemas.microsoft.com/office/drawing/2014/main" id="{38D48C32-D637-9676-088A-BFC47F15095D}"/>
              </a:ext>
            </a:extLst>
          </p:cNvPr>
          <p:cNvSpPr txBox="1"/>
          <p:nvPr/>
        </p:nvSpPr>
        <p:spPr>
          <a:xfrm>
            <a:off x="466811" y="1004347"/>
            <a:ext cx="2448913" cy="707886"/>
          </a:xfrm>
          <a:prstGeom prst="rect">
            <a:avLst/>
          </a:prstGeom>
          <a:noFill/>
        </p:spPr>
        <p:txBody>
          <a:bodyPr wrap="square">
            <a:spAutoFit/>
          </a:bodyPr>
          <a:lstStyle/>
          <a:p>
            <a:pPr>
              <a:spcAft>
                <a:spcPts val="600"/>
              </a:spcAft>
            </a:pPr>
            <a:r>
              <a:rPr lang="en-US" sz="4000">
                <a:latin typeface="+mj-lt"/>
              </a:rPr>
              <a:t>Camping</a:t>
            </a:r>
            <a:endParaRPr lang="en-US" sz="2400">
              <a:latin typeface="+mj-lt"/>
            </a:endParaRPr>
          </a:p>
        </p:txBody>
      </p:sp>
      <p:cxnSp>
        <p:nvCxnSpPr>
          <p:cNvPr id="2" name="Straight Arrow Connector 1">
            <a:extLst>
              <a:ext uri="{FF2B5EF4-FFF2-40B4-BE49-F238E27FC236}">
                <a16:creationId xmlns:a16="http://schemas.microsoft.com/office/drawing/2014/main" id="{1B078232-150B-768E-8496-BA172EA869A0}"/>
              </a:ext>
            </a:extLst>
          </p:cNvPr>
          <p:cNvCxnSpPr/>
          <p:nvPr/>
        </p:nvCxnSpPr>
        <p:spPr>
          <a:xfrm>
            <a:off x="5638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0C9B16E-2A80-5231-82C4-D7BC8E0F89ED}"/>
              </a:ext>
            </a:extLst>
          </p:cNvPr>
          <p:cNvCxnSpPr/>
          <p:nvPr/>
        </p:nvCxnSpPr>
        <p:spPr>
          <a:xfrm>
            <a:off x="5781675" y="3114675"/>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EBF4367-B037-92BD-FB98-6B64CA52A9A0}"/>
              </a:ext>
            </a:extLst>
          </p:cNvPr>
          <p:cNvCxnSpPr/>
          <p:nvPr/>
        </p:nvCxnSpPr>
        <p:spPr>
          <a:xfrm>
            <a:off x="5924550" y="3257550"/>
            <a:ext cx="914400" cy="914400"/>
          </a:xfrm>
          <a:prstGeom prst="straightConnector1">
            <a:avLst/>
          </a:prstGeom>
          <a:ln>
            <a:solidFill>
              <a:srgbClr val="3399FF"/>
            </a:solidFill>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C8FB149-E2FA-B296-D32F-FF3FF91FE1DE}"/>
              </a:ext>
            </a:extLst>
          </p:cNvPr>
          <p:cNvCxnSpPr/>
          <p:nvPr/>
        </p:nvCxnSpPr>
        <p:spPr>
          <a:xfrm>
            <a:off x="6067425" y="3400424"/>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8D3232B-6A02-C0D0-CAE5-7F65C0731D25}"/>
              </a:ext>
            </a:extLst>
          </p:cNvPr>
          <p:cNvCxnSpPr/>
          <p:nvPr/>
        </p:nvCxnSpPr>
        <p:spPr>
          <a:xfrm>
            <a:off x="6210300" y="3543299"/>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F194B75-A198-4E26-63EA-5B69EFD671CE}"/>
              </a:ext>
            </a:extLst>
          </p:cNvPr>
          <p:cNvCxnSpPr/>
          <p:nvPr/>
        </p:nvCxnSpPr>
        <p:spPr>
          <a:xfrm>
            <a:off x="6353175" y="3686174"/>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17DDCB-2D16-CBF3-3DAC-7C48DEB65DE3}"/>
              </a:ext>
            </a:extLst>
          </p:cNvPr>
          <p:cNvCxnSpPr/>
          <p:nvPr/>
        </p:nvCxnSpPr>
        <p:spPr>
          <a:xfrm>
            <a:off x="6496050" y="3829050"/>
            <a:ext cx="914400" cy="914400"/>
          </a:xfrm>
          <a:prstGeom prst="straightConnector1">
            <a:avLst/>
          </a:prstGeom>
          <a:ln>
            <a:solidFill>
              <a:srgbClr val="3399FF"/>
            </a:solidFill>
          </a:ln>
        </p:spPr>
        <p:style>
          <a:lnRef idx="2">
            <a:schemeClr val="dk1"/>
          </a:lnRef>
          <a:fillRef idx="0">
            <a:schemeClr val="dk1"/>
          </a:fillRef>
          <a:effectRef idx="1">
            <a:schemeClr val="dk1"/>
          </a:effectRef>
          <a:fontRef idx="minor">
            <a:schemeClr val="tx1"/>
          </a:fontRef>
        </p:style>
      </p:cxnSp>
      <p:cxnSp>
        <p:nvCxnSpPr>
          <p:cNvPr id="12" name="Straight Connector 5">
            <a:extLst>
              <a:ext uri="{FF2B5EF4-FFF2-40B4-BE49-F238E27FC236}">
                <a16:creationId xmlns:a16="http://schemas.microsoft.com/office/drawing/2014/main" id="{8331D8DE-5B63-97D9-584B-9F48961427E3}"/>
              </a:ext>
            </a:extLst>
          </p:cNvPr>
          <p:cNvCxnSpPr/>
          <p:nvPr/>
        </p:nvCxnSpPr>
        <p:spPr>
          <a:xfrm>
            <a:off x="466811" y="2035834"/>
            <a:ext cx="3017520" cy="0"/>
          </a:xfrm>
          <a:prstGeom prst="line">
            <a:avLst/>
          </a:prstGeom>
          <a:ln w="50800">
            <a:solidFill>
              <a:srgbClr val="33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59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child, outdoor, young&#10;&#10;Description automatically generated">
            <a:extLst>
              <a:ext uri="{FF2B5EF4-FFF2-40B4-BE49-F238E27FC236}">
                <a16:creationId xmlns:a16="http://schemas.microsoft.com/office/drawing/2014/main" id="{A502F510-C912-4487-E66A-61EB5941F772}"/>
              </a:ext>
            </a:extLst>
          </p:cNvPr>
          <p:cNvPicPr>
            <a:picLocks noChangeAspect="1"/>
          </p:cNvPicPr>
          <p:nvPr/>
        </p:nvPicPr>
        <p:blipFill rotWithShape="1">
          <a:blip r:embed="rId3">
            <a:extLst>
              <a:ext uri="{28A0092B-C50C-407E-A947-70E740481C1C}">
                <a14:useLocalDpi xmlns:a14="http://schemas.microsoft.com/office/drawing/2010/main" val="0"/>
              </a:ext>
            </a:extLst>
          </a:blip>
          <a:srcRect b="15316"/>
          <a:stretch/>
        </p:blipFill>
        <p:spPr>
          <a:xfrm>
            <a:off x="2522356" y="10"/>
            <a:ext cx="9669642" cy="6857990"/>
          </a:xfrm>
          <a:prstGeom prst="rect">
            <a:avLst/>
          </a:prstGeom>
        </p:spPr>
      </p:pic>
      <p:sp>
        <p:nvSpPr>
          <p:cNvPr id="38"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7FF9F1-0853-D36B-1554-47462A000D77}"/>
              </a:ext>
            </a:extLst>
          </p:cNvPr>
          <p:cNvSpPr txBox="1"/>
          <p:nvPr/>
        </p:nvSpPr>
        <p:spPr>
          <a:xfrm>
            <a:off x="838200" y="2434201"/>
            <a:ext cx="3822189" cy="3742762"/>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a:t>U</a:t>
            </a:r>
            <a:r>
              <a:rPr lang="en-US" sz="2400" b="0" i="0">
                <a:effectLst/>
              </a:rPr>
              <a:t>se your mess kits. </a:t>
            </a:r>
            <a:br>
              <a:rPr lang="en-US" sz="2400" b="0" i="0">
                <a:effectLst/>
              </a:rPr>
            </a:br>
            <a:endParaRPr lang="en-US" sz="2400" b="0" i="0">
              <a:effectLst/>
            </a:endParaRPr>
          </a:p>
          <a:p>
            <a:pPr marL="342900" indent="-228600">
              <a:lnSpc>
                <a:spcPct val="90000"/>
              </a:lnSpc>
              <a:spcAft>
                <a:spcPts val="600"/>
              </a:spcAft>
              <a:buFont typeface="Arial" panose="020B0604020202020204" pitchFamily="34" charset="0"/>
              <a:buChar char="•"/>
            </a:pPr>
            <a:r>
              <a:rPr lang="en-US" sz="2400" b="0" i="0">
                <a:effectLst/>
              </a:rPr>
              <a:t>Dispose of food scraps </a:t>
            </a:r>
            <a:r>
              <a:rPr lang="en-US" sz="2400" b="0">
                <a:effectLst/>
              </a:rPr>
              <a:t>properly</a:t>
            </a:r>
            <a:r>
              <a:rPr lang="en-US" sz="2400" b="0" i="0">
                <a:effectLst/>
              </a:rPr>
              <a:t>.</a:t>
            </a:r>
            <a:br>
              <a:rPr lang="en-US" sz="2400" b="0" i="0">
                <a:effectLst/>
              </a:rPr>
            </a:br>
            <a:endParaRPr lang="en-US" sz="2400" b="0" i="0">
              <a:effectLst/>
            </a:endParaRPr>
          </a:p>
          <a:p>
            <a:pPr marL="342900" indent="-228600">
              <a:lnSpc>
                <a:spcPct val="90000"/>
              </a:lnSpc>
              <a:spcAft>
                <a:spcPts val="600"/>
              </a:spcAft>
              <a:buFont typeface="Arial" panose="020B0604020202020204" pitchFamily="34" charset="0"/>
              <a:buChar char="•"/>
            </a:pPr>
            <a:r>
              <a:rPr lang="en-US" sz="2400" b="0" i="0">
                <a:effectLst/>
              </a:rPr>
              <a:t>Never leave your cookfire (or campfire) unattended. </a:t>
            </a:r>
            <a:endParaRPr lang="en-US" sz="2400"/>
          </a:p>
        </p:txBody>
      </p:sp>
      <p:sp>
        <p:nvSpPr>
          <p:cNvPr id="5" name="TextBox 4">
            <a:extLst>
              <a:ext uri="{FF2B5EF4-FFF2-40B4-BE49-F238E27FC236}">
                <a16:creationId xmlns:a16="http://schemas.microsoft.com/office/drawing/2014/main" id="{0A2B97B3-E983-351E-7223-F0B0F6E4D1BB}"/>
              </a:ext>
            </a:extLst>
          </p:cNvPr>
          <p:cNvSpPr txBox="1"/>
          <p:nvPr/>
        </p:nvSpPr>
        <p:spPr>
          <a:xfrm>
            <a:off x="466811" y="1116775"/>
            <a:ext cx="2564420" cy="707886"/>
          </a:xfrm>
          <a:prstGeom prst="rect">
            <a:avLst/>
          </a:prstGeom>
          <a:noFill/>
        </p:spPr>
        <p:txBody>
          <a:bodyPr wrap="square">
            <a:spAutoFit/>
          </a:bodyPr>
          <a:lstStyle/>
          <a:p>
            <a:pPr>
              <a:spcAft>
                <a:spcPts val="600"/>
              </a:spcAft>
            </a:pPr>
            <a:r>
              <a:rPr lang="en-US" sz="4000">
                <a:latin typeface="+mj-lt"/>
              </a:rPr>
              <a:t>Cookouts</a:t>
            </a:r>
            <a:endParaRPr lang="en-US" sz="3600">
              <a:latin typeface="+mj-lt"/>
            </a:endParaRPr>
          </a:p>
        </p:txBody>
      </p:sp>
      <p:sp>
        <p:nvSpPr>
          <p:cNvPr id="6" name="TextBox 5">
            <a:extLst>
              <a:ext uri="{FF2B5EF4-FFF2-40B4-BE49-F238E27FC236}">
                <a16:creationId xmlns:a16="http://schemas.microsoft.com/office/drawing/2014/main" id="{EE9E0E98-5498-EA5D-E84E-6C293C4CEDFB}"/>
              </a:ext>
            </a:extLst>
          </p:cNvPr>
          <p:cNvSpPr txBox="1"/>
          <p:nvPr/>
        </p:nvSpPr>
        <p:spPr>
          <a:xfrm>
            <a:off x="831873" y="850732"/>
            <a:ext cx="1258956" cy="369332"/>
          </a:xfrm>
          <a:prstGeom prst="rect">
            <a:avLst/>
          </a:prstGeom>
          <a:noFill/>
        </p:spPr>
        <p:txBody>
          <a:bodyPr wrap="square">
            <a:spAutoFit/>
          </a:bodyPr>
          <a:lstStyle/>
          <a:p>
            <a:pPr>
              <a:spcAft>
                <a:spcPts val="600"/>
              </a:spcAft>
            </a:pPr>
            <a:r>
              <a:rPr lang="en-US">
                <a:solidFill>
                  <a:schemeClr val="bg1"/>
                </a:solidFill>
              </a:rPr>
              <a:t>Cooking</a:t>
            </a:r>
          </a:p>
        </p:txBody>
      </p:sp>
      <p:cxnSp>
        <p:nvCxnSpPr>
          <p:cNvPr id="7" name="Straight Connector 6">
            <a:extLst>
              <a:ext uri="{FF2B5EF4-FFF2-40B4-BE49-F238E27FC236}">
                <a16:creationId xmlns:a16="http://schemas.microsoft.com/office/drawing/2014/main" id="{3C19F49A-23B6-731D-C725-41180E0636EA}"/>
              </a:ext>
            </a:extLst>
          </p:cNvPr>
          <p:cNvCxnSpPr/>
          <p:nvPr/>
        </p:nvCxnSpPr>
        <p:spPr>
          <a:xfrm>
            <a:off x="466811" y="2035834"/>
            <a:ext cx="3017520" cy="0"/>
          </a:xfrm>
          <a:prstGeom prst="line">
            <a:avLst/>
          </a:prstGeom>
          <a:ln w="508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00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hiking&#10;&#10;Description automatically generated with medium confidence">
            <a:extLst>
              <a:ext uri="{FF2B5EF4-FFF2-40B4-BE49-F238E27FC236}">
                <a16:creationId xmlns:a16="http://schemas.microsoft.com/office/drawing/2014/main" id="{C52EB62B-B49A-9721-A3DD-807A0400CABE}"/>
              </a:ext>
            </a:extLst>
          </p:cNvPr>
          <p:cNvPicPr>
            <a:picLocks noChangeAspect="1"/>
          </p:cNvPicPr>
          <p:nvPr/>
        </p:nvPicPr>
        <p:blipFill rotWithShape="1">
          <a:blip r:embed="rId3">
            <a:extLst>
              <a:ext uri="{28A0092B-C50C-407E-A947-70E740481C1C}">
                <a14:useLocalDpi xmlns:a14="http://schemas.microsoft.com/office/drawing/2010/main" val="0"/>
              </a:ext>
            </a:extLst>
          </a:blip>
          <a:srcRect t="15316"/>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0E575F-7514-50EA-3D11-7857FD8A80AA}"/>
              </a:ext>
            </a:extLst>
          </p:cNvPr>
          <p:cNvSpPr txBox="1"/>
          <p:nvPr/>
        </p:nvSpPr>
        <p:spPr>
          <a:xfrm>
            <a:off x="838200" y="2434201"/>
            <a:ext cx="3822189" cy="374276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400" dirty="0"/>
              <a:t>Fill a reusable bottle and take it with you</a:t>
            </a:r>
            <a:r>
              <a:rPr lang="en-US" sz="2400" b="0" i="0" dirty="0">
                <a:effectLst/>
              </a:rPr>
              <a:t>. </a:t>
            </a:r>
            <a:br>
              <a:rPr lang="en-US" sz="2400" b="0" i="0" dirty="0">
                <a:effectLst/>
              </a:rPr>
            </a:br>
            <a:endParaRPr lang="en-US" sz="2400" b="0" i="0">
              <a:effectLst/>
            </a:endParaRPr>
          </a:p>
          <a:p>
            <a:pPr indent="-228600">
              <a:lnSpc>
                <a:spcPct val="90000"/>
              </a:lnSpc>
              <a:spcAft>
                <a:spcPts val="600"/>
              </a:spcAft>
              <a:buFont typeface="Arial" panose="020B0604020202020204" pitchFamily="34" charset="0"/>
              <a:buChar char="•"/>
            </a:pPr>
            <a:r>
              <a:rPr lang="en-US" sz="2400" dirty="0"/>
              <a:t>Don’t pick the wildflowers. </a:t>
            </a:r>
            <a:endParaRPr lang="en-US" sz="2400" dirty="0">
              <a:cs typeface="Calibri"/>
            </a:endParaRPr>
          </a:p>
          <a:p>
            <a:pPr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r>
              <a:rPr lang="en-US" sz="2400" dirty="0"/>
              <a:t>Never remove rocks, plants, or soil from nature. </a:t>
            </a:r>
            <a:endParaRPr lang="en-US" sz="2400" dirty="0">
              <a:cs typeface="Calibri"/>
            </a:endParaRPr>
          </a:p>
        </p:txBody>
      </p:sp>
      <p:sp>
        <p:nvSpPr>
          <p:cNvPr id="5" name="TextBox 4">
            <a:extLst>
              <a:ext uri="{FF2B5EF4-FFF2-40B4-BE49-F238E27FC236}">
                <a16:creationId xmlns:a16="http://schemas.microsoft.com/office/drawing/2014/main" id="{011C3A58-89A0-A8C0-17D4-91E66795CD53}"/>
              </a:ext>
            </a:extLst>
          </p:cNvPr>
          <p:cNvSpPr txBox="1"/>
          <p:nvPr/>
        </p:nvSpPr>
        <p:spPr>
          <a:xfrm>
            <a:off x="466811" y="1173189"/>
            <a:ext cx="2422130" cy="707886"/>
          </a:xfrm>
          <a:prstGeom prst="rect">
            <a:avLst/>
          </a:prstGeom>
          <a:noFill/>
        </p:spPr>
        <p:txBody>
          <a:bodyPr wrap="square">
            <a:spAutoFit/>
          </a:bodyPr>
          <a:lstStyle/>
          <a:p>
            <a:pPr>
              <a:spcAft>
                <a:spcPts val="600"/>
              </a:spcAft>
            </a:pPr>
            <a:r>
              <a:rPr lang="en-US" sz="4000" b="0" i="0">
                <a:effectLst/>
                <a:latin typeface="+mj-lt"/>
              </a:rPr>
              <a:t>Hiking</a:t>
            </a:r>
            <a:endParaRPr lang="en-US" sz="4000">
              <a:latin typeface="+mj-lt"/>
            </a:endParaRPr>
          </a:p>
        </p:txBody>
      </p:sp>
      <p:cxnSp>
        <p:nvCxnSpPr>
          <p:cNvPr id="6" name="Straight Connector 5">
            <a:extLst>
              <a:ext uri="{FF2B5EF4-FFF2-40B4-BE49-F238E27FC236}">
                <a16:creationId xmlns:a16="http://schemas.microsoft.com/office/drawing/2014/main" id="{29EAC4D7-CF1F-3E5C-9129-E70F0E7C45D4}"/>
              </a:ext>
            </a:extLst>
          </p:cNvPr>
          <p:cNvCxnSpPr/>
          <p:nvPr/>
        </p:nvCxnSpPr>
        <p:spPr>
          <a:xfrm>
            <a:off x="466811" y="2035834"/>
            <a:ext cx="3017520" cy="0"/>
          </a:xfrm>
          <a:prstGeom prst="line">
            <a:avLst/>
          </a:prstGeom>
          <a:ln w="50800">
            <a:solidFill>
              <a:srgbClr val="33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007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outdoor, people, group&#10;&#10;Description automatically generated">
            <a:extLst>
              <a:ext uri="{FF2B5EF4-FFF2-40B4-BE49-F238E27FC236}">
                <a16:creationId xmlns:a16="http://schemas.microsoft.com/office/drawing/2014/main" id="{26EA4070-27F4-137C-28D3-1BC1F29911DE}"/>
              </a:ext>
            </a:extLst>
          </p:cNvPr>
          <p:cNvPicPr>
            <a:picLocks noChangeAspect="1"/>
          </p:cNvPicPr>
          <p:nvPr/>
        </p:nvPicPr>
        <p:blipFill rotWithShape="1">
          <a:blip r:embed="rId3">
            <a:extLst>
              <a:ext uri="{28A0092B-C50C-407E-A947-70E740481C1C}">
                <a14:useLocalDpi xmlns:a14="http://schemas.microsoft.com/office/drawing/2010/main" val="0"/>
              </a:ext>
            </a:extLst>
          </a:blip>
          <a:srcRect t="10665" b="465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2E4058-558B-93A0-A78E-60878FD919E6}"/>
              </a:ext>
            </a:extLst>
          </p:cNvPr>
          <p:cNvSpPr txBox="1"/>
          <p:nvPr/>
        </p:nvSpPr>
        <p:spPr>
          <a:xfrm>
            <a:off x="466811" y="818246"/>
            <a:ext cx="3822189" cy="13506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i="0">
                <a:effectLst/>
                <a:latin typeface="+mj-lt"/>
                <a:ea typeface="+mj-ea"/>
                <a:cs typeface="+mj-cs"/>
              </a:rPr>
              <a:t>Meetings</a:t>
            </a:r>
            <a:endParaRPr lang="en-US" sz="4000">
              <a:latin typeface="+mj-lt"/>
              <a:ea typeface="+mj-ea"/>
              <a:cs typeface="+mj-cs"/>
            </a:endParaRPr>
          </a:p>
        </p:txBody>
      </p:sp>
      <p:sp>
        <p:nvSpPr>
          <p:cNvPr id="5" name="TextBox 4">
            <a:extLst>
              <a:ext uri="{FF2B5EF4-FFF2-40B4-BE49-F238E27FC236}">
                <a16:creationId xmlns:a16="http://schemas.microsoft.com/office/drawing/2014/main" id="{539FC1CB-6983-6707-C3F1-CBE86D3F85F8}"/>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b="0" i="0">
              <a:effectLst/>
            </a:endParaRPr>
          </a:p>
          <a:p>
            <a:pPr marL="285750" indent="-228600">
              <a:lnSpc>
                <a:spcPct val="90000"/>
              </a:lnSpc>
              <a:spcAft>
                <a:spcPts val="600"/>
              </a:spcAft>
              <a:buFont typeface="Arial" panose="020B0604020202020204" pitchFamily="34" charset="0"/>
              <a:buChar char="•"/>
            </a:pPr>
            <a:r>
              <a:rPr lang="en-US" sz="2400" b="0" i="0">
                <a:effectLst/>
              </a:rPr>
              <a:t>Carpool to meetings with your fellow scouts.</a:t>
            </a:r>
            <a:r>
              <a:rPr lang="en-US" sz="2400"/>
              <a:t> </a:t>
            </a:r>
            <a:br>
              <a:rPr lang="en-US" sz="2400"/>
            </a:br>
            <a:endParaRPr lang="en-US" sz="2400" b="0" i="0">
              <a:effectLst/>
            </a:endParaRPr>
          </a:p>
          <a:p>
            <a:pPr marL="285750" indent="-228600">
              <a:lnSpc>
                <a:spcPct val="90000"/>
              </a:lnSpc>
              <a:spcAft>
                <a:spcPts val="600"/>
              </a:spcAft>
              <a:buFont typeface="Arial" panose="020B0604020202020204" pitchFamily="34" charset="0"/>
              <a:buChar char="•"/>
            </a:pPr>
            <a:r>
              <a:rPr lang="en-US" sz="2400"/>
              <a:t>Use reusable plates and utensils if you're eating snacks.</a:t>
            </a:r>
            <a:br>
              <a:rPr lang="en-US" sz="2400"/>
            </a:br>
            <a:endParaRPr lang="en-US" sz="2400"/>
          </a:p>
          <a:p>
            <a:pPr marL="285750" indent="-228600">
              <a:lnSpc>
                <a:spcPct val="90000"/>
              </a:lnSpc>
              <a:spcAft>
                <a:spcPts val="600"/>
              </a:spcAft>
              <a:buFont typeface="Arial" panose="020B0604020202020204" pitchFamily="34" charset="0"/>
              <a:buChar char="•"/>
            </a:pPr>
            <a:r>
              <a:rPr lang="en-US" sz="2400"/>
              <a:t>Turn off lights after your meeting is over. </a:t>
            </a:r>
          </a:p>
        </p:txBody>
      </p:sp>
      <p:cxnSp>
        <p:nvCxnSpPr>
          <p:cNvPr id="8" name="Straight Connector 7">
            <a:extLst>
              <a:ext uri="{FF2B5EF4-FFF2-40B4-BE49-F238E27FC236}">
                <a16:creationId xmlns:a16="http://schemas.microsoft.com/office/drawing/2014/main" id="{584AA897-AF1C-2D3F-E535-BDA2F5872F1D}"/>
              </a:ext>
            </a:extLst>
          </p:cNvPr>
          <p:cNvCxnSpPr/>
          <p:nvPr/>
        </p:nvCxnSpPr>
        <p:spPr>
          <a:xfrm>
            <a:off x="466811" y="2035834"/>
            <a:ext cx="3017520" cy="0"/>
          </a:xfrm>
          <a:prstGeom prst="line">
            <a:avLst/>
          </a:prstGeom>
          <a:ln w="508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010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 water, outdoor, watercraft&#10;&#10;Description automatically generated">
            <a:extLst>
              <a:ext uri="{FF2B5EF4-FFF2-40B4-BE49-F238E27FC236}">
                <a16:creationId xmlns:a16="http://schemas.microsoft.com/office/drawing/2014/main" id="{8BC1AD0E-B3D5-D1EA-5C4D-3427A0780873}"/>
              </a:ext>
            </a:extLst>
          </p:cNvPr>
          <p:cNvPicPr>
            <a:picLocks noChangeAspect="1"/>
          </p:cNvPicPr>
          <p:nvPr/>
        </p:nvPicPr>
        <p:blipFill rotWithShape="1">
          <a:blip r:embed="rId3">
            <a:extLst>
              <a:ext uri="{28A0092B-C50C-407E-A947-70E740481C1C}">
                <a14:useLocalDpi xmlns:a14="http://schemas.microsoft.com/office/drawing/2010/main" val="0"/>
              </a:ext>
            </a:extLst>
          </a:blip>
          <a:srcRect t="15316"/>
          <a:stretch/>
        </p:blipFill>
        <p:spPr>
          <a:xfrm>
            <a:off x="2522356" y="10"/>
            <a:ext cx="9669642" cy="6857990"/>
          </a:xfrm>
          <a:prstGeom prst="rect">
            <a:avLst/>
          </a:prstGeom>
        </p:spPr>
      </p:pic>
      <p:sp>
        <p:nvSpPr>
          <p:cNvPr id="38"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1FAC63-392C-E99B-F026-3F83459759CA}"/>
              </a:ext>
            </a:extLst>
          </p:cNvPr>
          <p:cNvSpPr txBox="1"/>
          <p:nvPr/>
        </p:nvSpPr>
        <p:spPr>
          <a:xfrm>
            <a:off x="484064" y="356344"/>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i="0">
                <a:effectLst/>
                <a:latin typeface="+mj-lt"/>
                <a:ea typeface="+mj-ea"/>
                <a:cs typeface="+mj-cs"/>
              </a:rPr>
              <a:t>Swimming, Fishing</a:t>
            </a:r>
            <a:r>
              <a:rPr lang="en-US" sz="4000">
                <a:latin typeface="+mj-lt"/>
                <a:ea typeface="+mj-ea"/>
                <a:cs typeface="+mj-cs"/>
              </a:rPr>
              <a:t>, and </a:t>
            </a:r>
            <a:r>
              <a:rPr lang="en-US" sz="4000" b="0" i="0">
                <a:effectLst/>
                <a:latin typeface="+mj-lt"/>
                <a:ea typeface="+mj-ea"/>
                <a:cs typeface="+mj-cs"/>
              </a:rPr>
              <a:t>Boating</a:t>
            </a:r>
            <a:endParaRPr lang="en-US" sz="4000">
              <a:latin typeface="+mj-lt"/>
              <a:ea typeface="+mj-ea"/>
              <a:cs typeface="+mj-cs"/>
            </a:endParaRPr>
          </a:p>
        </p:txBody>
      </p:sp>
      <p:sp>
        <p:nvSpPr>
          <p:cNvPr id="3" name="TextBox 2">
            <a:extLst>
              <a:ext uri="{FF2B5EF4-FFF2-40B4-BE49-F238E27FC236}">
                <a16:creationId xmlns:a16="http://schemas.microsoft.com/office/drawing/2014/main" id="{A46328B3-3917-EA0A-2061-F8121077AE68}"/>
              </a:ext>
            </a:extLst>
          </p:cNvPr>
          <p:cNvSpPr txBox="1"/>
          <p:nvPr/>
        </p:nvSpPr>
        <p:spPr>
          <a:xfrm>
            <a:off x="609737" y="2630152"/>
            <a:ext cx="3822189" cy="3103957"/>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400" b="0" i="0">
                <a:effectLst/>
                <a:hlinkClick r:id="rId4"/>
              </a:rPr>
              <a:t>Clean, drain, and dry your boat </a:t>
            </a:r>
            <a:r>
              <a:rPr lang="en-US" sz="2400" b="0" i="0">
                <a:effectLst/>
              </a:rPr>
              <a:t>to prevent spreading invasive species. </a:t>
            </a:r>
            <a:br>
              <a:rPr lang="en-US" sz="2400" b="0" i="0">
                <a:effectLst/>
              </a:rPr>
            </a:br>
            <a:endParaRPr lang="en-US" sz="2400" b="0" i="0">
              <a:effectLst/>
            </a:endParaRPr>
          </a:p>
          <a:p>
            <a:pPr indent="-228600">
              <a:lnSpc>
                <a:spcPct val="90000"/>
              </a:lnSpc>
              <a:spcAft>
                <a:spcPts val="600"/>
              </a:spcAft>
              <a:buFont typeface="Arial" panose="020B0604020202020204" pitchFamily="34" charset="0"/>
              <a:buChar char="•"/>
            </a:pPr>
            <a:r>
              <a:rPr lang="en-US" sz="2400" b="0" i="0">
                <a:effectLst/>
              </a:rPr>
              <a:t>Don’t </a:t>
            </a:r>
            <a:r>
              <a:rPr lang="en-US" sz="2400" b="0" i="0">
                <a:effectLst/>
                <a:hlinkClick r:id="rId5"/>
              </a:rPr>
              <a:t>dump anything into the water</a:t>
            </a:r>
            <a:r>
              <a:rPr lang="en-US" sz="2400" b="0" i="0">
                <a:effectLst/>
              </a:rPr>
              <a:t> that you shouldn’t.</a:t>
            </a:r>
          </a:p>
          <a:p>
            <a:pPr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r>
              <a:rPr lang="en-US" sz="2400"/>
              <a:t>Obey all fishing regulations. </a:t>
            </a:r>
          </a:p>
        </p:txBody>
      </p:sp>
      <p:cxnSp>
        <p:nvCxnSpPr>
          <p:cNvPr id="6" name="Straight Connector 5">
            <a:extLst>
              <a:ext uri="{FF2B5EF4-FFF2-40B4-BE49-F238E27FC236}">
                <a16:creationId xmlns:a16="http://schemas.microsoft.com/office/drawing/2014/main" id="{0DF3B525-15A7-AA4B-83CE-42CC90E5BEF6}"/>
              </a:ext>
            </a:extLst>
          </p:cNvPr>
          <p:cNvCxnSpPr/>
          <p:nvPr/>
        </p:nvCxnSpPr>
        <p:spPr>
          <a:xfrm>
            <a:off x="484064" y="2256256"/>
            <a:ext cx="3017520" cy="0"/>
          </a:xfrm>
          <a:prstGeom prst="line">
            <a:avLst/>
          </a:prstGeom>
          <a:ln w="50800">
            <a:solidFill>
              <a:srgbClr val="33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6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cellphone, hand, arm&#10;&#10;Description automatically generated">
            <a:extLst>
              <a:ext uri="{FF2B5EF4-FFF2-40B4-BE49-F238E27FC236}">
                <a16:creationId xmlns:a16="http://schemas.microsoft.com/office/drawing/2014/main" id="{50631D88-E429-29AC-0984-05E672FE1EC6}"/>
              </a:ext>
            </a:extLst>
          </p:cNvPr>
          <p:cNvPicPr>
            <a:picLocks noChangeAspect="1"/>
          </p:cNvPicPr>
          <p:nvPr/>
        </p:nvPicPr>
        <p:blipFill rotWithShape="1">
          <a:blip r:embed="rId3">
            <a:extLst>
              <a:ext uri="{28A0092B-C50C-407E-A947-70E740481C1C}">
                <a14:useLocalDpi xmlns:a14="http://schemas.microsoft.com/office/drawing/2010/main" val="0"/>
              </a:ext>
            </a:extLst>
          </a:blip>
          <a:srcRect t="7584" b="7732"/>
          <a:stretch/>
        </p:blipFill>
        <p:spPr>
          <a:xfrm>
            <a:off x="2522356" y="10"/>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A741D7-7407-EAB4-1E59-F8151315B723}"/>
              </a:ext>
            </a:extLst>
          </p:cNvPr>
          <p:cNvSpPr txBox="1"/>
          <p:nvPr/>
        </p:nvSpPr>
        <p:spPr>
          <a:xfrm>
            <a:off x="327804" y="365125"/>
            <a:ext cx="4332585"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Animal/plant/insect identification or birding: </a:t>
            </a:r>
          </a:p>
        </p:txBody>
      </p:sp>
      <p:sp>
        <p:nvSpPr>
          <p:cNvPr id="3" name="TextBox 2">
            <a:extLst>
              <a:ext uri="{FF2B5EF4-FFF2-40B4-BE49-F238E27FC236}">
                <a16:creationId xmlns:a16="http://schemas.microsoft.com/office/drawing/2014/main" id="{5E2FC64B-1E2B-7435-8B54-BAA8E00EAFE3}"/>
              </a:ext>
            </a:extLst>
          </p:cNvPr>
          <p:cNvSpPr txBox="1"/>
          <p:nvPr/>
        </p:nvSpPr>
        <p:spPr>
          <a:xfrm>
            <a:off x="583001" y="2630152"/>
            <a:ext cx="3864522" cy="2987873"/>
          </a:xfrm>
          <a:prstGeom prst="rect">
            <a:avLst/>
          </a:prstGeom>
        </p:spPr>
        <p:txBody>
          <a:bodyPr vert="horz" lIns="91440" tIns="45720" rIns="91440" bIns="45720" rtlCol="0" anchor="t">
            <a:normAutofit fontScale="92500"/>
          </a:bodyPr>
          <a:lstStyle/>
          <a:p>
            <a:pPr indent="-228600">
              <a:lnSpc>
                <a:spcPct val="90000"/>
              </a:lnSpc>
              <a:spcAft>
                <a:spcPts val="600"/>
              </a:spcAft>
              <a:buFont typeface="Arial" panose="020B0604020202020204" pitchFamily="34" charset="0"/>
              <a:buChar char="•"/>
            </a:pPr>
            <a:r>
              <a:rPr lang="en-US" sz="2400" b="0" i="0">
                <a:effectLst/>
              </a:rPr>
              <a:t>Be mindful not to take or disturb the various life forms you see.</a:t>
            </a:r>
            <a:r>
              <a:rPr lang="en-US" sz="2400"/>
              <a:t> </a:t>
            </a:r>
            <a:br>
              <a:rPr lang="en-US" sz="2400"/>
            </a:br>
            <a:endParaRPr lang="en-US" sz="2400"/>
          </a:p>
          <a:p>
            <a:pPr indent="-228600">
              <a:lnSpc>
                <a:spcPct val="90000"/>
              </a:lnSpc>
              <a:spcAft>
                <a:spcPts val="600"/>
              </a:spcAft>
              <a:buFont typeface="Arial" panose="020B0604020202020204" pitchFamily="34" charset="0"/>
              <a:buChar char="•"/>
            </a:pPr>
            <a:r>
              <a:rPr lang="en-US" sz="2400" b="0" i="0">
                <a:effectLst/>
              </a:rPr>
              <a:t>Dispose of all waste and trash. </a:t>
            </a:r>
            <a:br>
              <a:rPr lang="en-US" sz="2400" b="0" i="0">
                <a:effectLst/>
              </a:rPr>
            </a:br>
            <a:r>
              <a:rPr lang="en-US" sz="2400"/>
              <a:t> </a:t>
            </a:r>
            <a:endParaRPr lang="en-US" sz="2400" b="0" i="0">
              <a:effectLst/>
              <a:cs typeface="Calibri"/>
            </a:endParaRPr>
          </a:p>
          <a:p>
            <a:pPr indent="-228600">
              <a:lnSpc>
                <a:spcPct val="90000"/>
              </a:lnSpc>
              <a:spcAft>
                <a:spcPts val="600"/>
              </a:spcAft>
              <a:buFont typeface="Arial" panose="020B0604020202020204" pitchFamily="34" charset="0"/>
              <a:buChar char="•"/>
            </a:pPr>
            <a:r>
              <a:rPr lang="en-US" sz="2400"/>
              <a:t>U</a:t>
            </a:r>
            <a:r>
              <a:rPr lang="en-US" sz="2400" b="0" i="0">
                <a:effectLst/>
              </a:rPr>
              <a:t>se the </a:t>
            </a:r>
            <a:r>
              <a:rPr lang="en-US" sz="2400" b="0" i="0">
                <a:solidFill>
                  <a:schemeClr val="accent1"/>
                </a:solidFill>
                <a:effectLst/>
                <a:hlinkClick r:id="rId4">
                  <a:extLst>
                    <a:ext uri="{A12FA001-AC4F-418D-AE19-62706E023703}">
                      <ahyp:hlinkClr xmlns:ahyp="http://schemas.microsoft.com/office/drawing/2018/hyperlinkcolor" val="tx"/>
                    </a:ext>
                  </a:extLst>
                </a:hlinkClick>
              </a:rPr>
              <a:t>app iNaturalist</a:t>
            </a:r>
            <a:r>
              <a:rPr lang="en-US" sz="2400" b="0" i="0">
                <a:effectLst/>
              </a:rPr>
              <a:t> to identify what you find out in nature. </a:t>
            </a:r>
            <a:endParaRPr lang="en-US" sz="2400">
              <a:cs typeface="Calibri"/>
            </a:endParaRPr>
          </a:p>
        </p:txBody>
      </p:sp>
      <p:cxnSp>
        <p:nvCxnSpPr>
          <p:cNvPr id="6" name="Straight Connector 5">
            <a:extLst>
              <a:ext uri="{FF2B5EF4-FFF2-40B4-BE49-F238E27FC236}">
                <a16:creationId xmlns:a16="http://schemas.microsoft.com/office/drawing/2014/main" id="{C10F3448-0286-A120-DEC4-788C394DF4EA}"/>
              </a:ext>
            </a:extLst>
          </p:cNvPr>
          <p:cNvCxnSpPr/>
          <p:nvPr/>
        </p:nvCxnSpPr>
        <p:spPr>
          <a:xfrm>
            <a:off x="327804" y="2265037"/>
            <a:ext cx="3017520" cy="0"/>
          </a:xfrm>
          <a:prstGeom prst="line">
            <a:avLst/>
          </a:prstGeom>
          <a:ln w="508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05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orking in a garden&#10;&#10;Description automatically generated with low confidence">
            <a:extLst>
              <a:ext uri="{FF2B5EF4-FFF2-40B4-BE49-F238E27FC236}">
                <a16:creationId xmlns:a16="http://schemas.microsoft.com/office/drawing/2014/main" id="{7A6BE97A-2B31-8AF1-4860-24DA688D408D}"/>
              </a:ext>
            </a:extLst>
          </p:cNvPr>
          <p:cNvPicPr>
            <a:picLocks noChangeAspect="1"/>
          </p:cNvPicPr>
          <p:nvPr/>
        </p:nvPicPr>
        <p:blipFill rotWithShape="1">
          <a:blip r:embed="rId3">
            <a:extLst>
              <a:ext uri="{28A0092B-C50C-407E-A947-70E740481C1C}">
                <a14:useLocalDpi xmlns:a14="http://schemas.microsoft.com/office/drawing/2010/main" val="0"/>
              </a:ext>
            </a:extLst>
          </a:blip>
          <a:srcRect t="10688" b="4628"/>
          <a:stretch/>
        </p:blipFill>
        <p:spPr>
          <a:xfrm>
            <a:off x="2522356" y="10"/>
            <a:ext cx="9669642" cy="6857990"/>
          </a:xfrm>
          <a:prstGeom prst="rect">
            <a:avLst/>
          </a:prstGeom>
        </p:spPr>
      </p:pic>
      <p:sp>
        <p:nvSpPr>
          <p:cNvPr id="55" name="Rectangle 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7BFAD6-AF39-00DC-E819-0D9973A07863}"/>
              </a:ext>
            </a:extLst>
          </p:cNvPr>
          <p:cNvSpPr txBox="1"/>
          <p:nvPr/>
        </p:nvSpPr>
        <p:spPr>
          <a:xfrm>
            <a:off x="466811" y="268971"/>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i="0">
                <a:effectLst/>
                <a:latin typeface="+mj-lt"/>
                <a:ea typeface="+mj-ea"/>
                <a:cs typeface="+mj-cs"/>
              </a:rPr>
              <a:t>Gardening </a:t>
            </a:r>
            <a:endParaRPr lang="en-US" sz="4000">
              <a:latin typeface="+mj-lt"/>
              <a:ea typeface="+mj-ea"/>
              <a:cs typeface="+mj-cs"/>
            </a:endParaRPr>
          </a:p>
        </p:txBody>
      </p:sp>
      <p:sp>
        <p:nvSpPr>
          <p:cNvPr id="3" name="TextBox 2">
            <a:extLst>
              <a:ext uri="{FF2B5EF4-FFF2-40B4-BE49-F238E27FC236}">
                <a16:creationId xmlns:a16="http://schemas.microsoft.com/office/drawing/2014/main" id="{ABDFD70D-4A69-2C48-A25F-F506D3F1F840}"/>
              </a:ext>
            </a:extLst>
          </p:cNvPr>
          <p:cNvSpPr txBox="1"/>
          <p:nvPr/>
        </p:nvSpPr>
        <p:spPr>
          <a:xfrm>
            <a:off x="838200" y="2434201"/>
            <a:ext cx="3822189" cy="3742762"/>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400" b="0" i="0">
                <a:effectLst/>
              </a:rPr>
              <a:t>Make and use compost. </a:t>
            </a:r>
            <a:br>
              <a:rPr lang="en-US" sz="2400" b="0" i="0">
                <a:effectLst/>
              </a:rPr>
            </a:br>
            <a:endParaRPr lang="en-US" sz="2400" b="0" i="0">
              <a:effectLst/>
            </a:endParaRPr>
          </a:p>
          <a:p>
            <a:pPr marL="285750" indent="-228600">
              <a:lnSpc>
                <a:spcPct val="90000"/>
              </a:lnSpc>
              <a:spcAft>
                <a:spcPts val="600"/>
              </a:spcAft>
              <a:buFont typeface="Arial" panose="020B0604020202020204" pitchFamily="34" charset="0"/>
              <a:buChar char="•"/>
            </a:pPr>
            <a:r>
              <a:rPr lang="en-US" sz="2400" b="0" i="0">
                <a:effectLst/>
              </a:rPr>
              <a:t>Use mulch to control erosion and retain soil moisture. </a:t>
            </a:r>
            <a:br>
              <a:rPr lang="en-US" sz="2400" b="0" i="0">
                <a:effectLst/>
              </a:rPr>
            </a:br>
            <a:endParaRPr lang="en-US" sz="2400" b="0" i="0">
              <a:effectLst/>
            </a:endParaRPr>
          </a:p>
          <a:p>
            <a:pPr marL="285750" indent="-228600">
              <a:lnSpc>
                <a:spcPct val="90000"/>
              </a:lnSpc>
              <a:spcAft>
                <a:spcPts val="600"/>
              </a:spcAft>
              <a:buFont typeface="Arial" panose="020B0604020202020204" pitchFamily="34" charset="0"/>
              <a:buChar char="•"/>
            </a:pPr>
            <a:r>
              <a:rPr lang="en-US" sz="2400" b="0" i="0">
                <a:effectLst/>
              </a:rPr>
              <a:t>Use only the right amount of fertilizer. </a:t>
            </a:r>
            <a:br>
              <a:rPr lang="en-US" sz="2400" b="0" i="0">
                <a:effectLst/>
              </a:rPr>
            </a:br>
            <a:endParaRPr lang="en-US" sz="2400" b="0" i="0">
              <a:effectLst/>
            </a:endParaRPr>
          </a:p>
          <a:p>
            <a:pPr marL="285750" indent="-228600">
              <a:lnSpc>
                <a:spcPct val="90000"/>
              </a:lnSpc>
              <a:spcAft>
                <a:spcPts val="600"/>
              </a:spcAft>
              <a:buFont typeface="Arial" panose="020B0604020202020204" pitchFamily="34" charset="0"/>
              <a:buChar char="•"/>
            </a:pPr>
            <a:r>
              <a:rPr lang="en-US" sz="2400" b="0" i="0">
                <a:effectLst/>
              </a:rPr>
              <a:t>Don’t overwater. </a:t>
            </a:r>
            <a:br>
              <a:rPr lang="en-US" sz="2000" b="0" i="0">
                <a:effectLst/>
              </a:rPr>
            </a:br>
            <a:endParaRPr lang="en-US" sz="2000" b="0" i="0">
              <a:effectLst/>
            </a:endParaRPr>
          </a:p>
          <a:p>
            <a:pPr indent="-228600">
              <a:lnSpc>
                <a:spcPct val="90000"/>
              </a:lnSpc>
              <a:spcAft>
                <a:spcPts val="600"/>
              </a:spcAft>
              <a:buFont typeface="Arial" panose="020B0604020202020204" pitchFamily="34" charset="0"/>
              <a:buChar char="•"/>
            </a:pPr>
            <a:endParaRPr lang="en-US" sz="2000"/>
          </a:p>
        </p:txBody>
      </p:sp>
      <p:cxnSp>
        <p:nvCxnSpPr>
          <p:cNvPr id="6" name="Straight Connector 5">
            <a:extLst>
              <a:ext uri="{FF2B5EF4-FFF2-40B4-BE49-F238E27FC236}">
                <a16:creationId xmlns:a16="http://schemas.microsoft.com/office/drawing/2014/main" id="{B0D4C2B1-CB51-7C90-DF59-4B08A5A5B990}"/>
              </a:ext>
            </a:extLst>
          </p:cNvPr>
          <p:cNvCxnSpPr/>
          <p:nvPr/>
        </p:nvCxnSpPr>
        <p:spPr>
          <a:xfrm>
            <a:off x="466811" y="1880558"/>
            <a:ext cx="3017520" cy="0"/>
          </a:xfrm>
          <a:prstGeom prst="line">
            <a:avLst/>
          </a:prstGeom>
          <a:ln w="50800">
            <a:solidFill>
              <a:srgbClr val="33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937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garden, green&#10;&#10;Description automatically generated">
            <a:extLst>
              <a:ext uri="{FF2B5EF4-FFF2-40B4-BE49-F238E27FC236}">
                <a16:creationId xmlns:a16="http://schemas.microsoft.com/office/drawing/2014/main" id="{0CD2D98E-093B-0167-7342-BC956F5C1A5B}"/>
              </a:ext>
            </a:extLst>
          </p:cNvPr>
          <p:cNvPicPr>
            <a:picLocks noChangeAspect="1"/>
          </p:cNvPicPr>
          <p:nvPr/>
        </p:nvPicPr>
        <p:blipFill rotWithShape="1">
          <a:blip r:embed="rId3">
            <a:extLst>
              <a:ext uri="{28A0092B-C50C-407E-A947-70E740481C1C}">
                <a14:useLocalDpi xmlns:a14="http://schemas.microsoft.com/office/drawing/2010/main" val="0"/>
              </a:ext>
            </a:extLst>
          </a:blip>
          <a:srcRect t="10293" b="15316"/>
          <a:stretch/>
        </p:blipFill>
        <p:spPr>
          <a:xfrm>
            <a:off x="1184402" y="-2"/>
            <a:ext cx="11007596" cy="6858001"/>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7BFAD6-AF39-00DC-E819-0D9973A07863}"/>
              </a:ext>
            </a:extLst>
          </p:cNvPr>
          <p:cNvSpPr txBox="1"/>
          <p:nvPr/>
        </p:nvSpPr>
        <p:spPr>
          <a:xfrm>
            <a:off x="501317" y="330619"/>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i="0">
                <a:effectLst/>
                <a:latin typeface="+mj-lt"/>
                <a:ea typeface="+mj-ea"/>
                <a:cs typeface="+mj-cs"/>
              </a:rPr>
              <a:t>Gardening </a:t>
            </a:r>
            <a:endParaRPr lang="en-US" sz="4000">
              <a:latin typeface="+mj-lt"/>
              <a:ea typeface="+mj-ea"/>
              <a:cs typeface="+mj-cs"/>
            </a:endParaRPr>
          </a:p>
          <a:p>
            <a:pPr>
              <a:lnSpc>
                <a:spcPct val="90000"/>
              </a:lnSpc>
              <a:spcBef>
                <a:spcPct val="0"/>
              </a:spcBef>
              <a:spcAft>
                <a:spcPts val="600"/>
              </a:spcAft>
            </a:pPr>
            <a:endParaRPr lang="en-US" sz="4000">
              <a:latin typeface="+mj-lt"/>
              <a:ea typeface="+mj-ea"/>
              <a:cs typeface="+mj-cs"/>
            </a:endParaRPr>
          </a:p>
        </p:txBody>
      </p:sp>
      <p:sp>
        <p:nvSpPr>
          <p:cNvPr id="3" name="TextBox 2">
            <a:extLst>
              <a:ext uri="{FF2B5EF4-FFF2-40B4-BE49-F238E27FC236}">
                <a16:creationId xmlns:a16="http://schemas.microsoft.com/office/drawing/2014/main" id="{ABDFD70D-4A69-2C48-A25F-F506D3F1F840}"/>
              </a:ext>
            </a:extLst>
          </p:cNvPr>
          <p:cNvSpPr txBox="1"/>
          <p:nvPr/>
        </p:nvSpPr>
        <p:spPr>
          <a:xfrm>
            <a:off x="838200" y="2020133"/>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b="0" i="0">
                <a:effectLst/>
              </a:rPr>
              <a:t>Irrigate in the morning or evening</a:t>
            </a:r>
            <a:r>
              <a:rPr lang="en-US" sz="2400"/>
              <a:t>.</a:t>
            </a:r>
            <a:br>
              <a:rPr lang="en-US" sz="2400" b="0" i="0">
                <a:effectLst/>
              </a:rPr>
            </a:br>
            <a:endParaRPr lang="en-US" sz="2400" b="0" i="0">
              <a:effectLst/>
            </a:endParaRPr>
          </a:p>
          <a:p>
            <a:pPr marL="285750" indent="-228600">
              <a:lnSpc>
                <a:spcPct val="90000"/>
              </a:lnSpc>
              <a:spcAft>
                <a:spcPts val="600"/>
              </a:spcAft>
              <a:buFont typeface="Arial" panose="020B0604020202020204" pitchFamily="34" charset="0"/>
              <a:buChar char="•"/>
            </a:pPr>
            <a:r>
              <a:rPr lang="en-US" sz="2400" b="0" i="0">
                <a:effectLst/>
              </a:rPr>
              <a:t>Construct a rain barrel to harvest rainwater</a:t>
            </a:r>
            <a:r>
              <a:rPr lang="en-US" sz="2400"/>
              <a:t>.</a:t>
            </a:r>
            <a:endParaRPr lang="en-US" sz="2400" b="0" i="0">
              <a:effectLst/>
            </a:endParaRPr>
          </a:p>
          <a:p>
            <a:pPr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Use </a:t>
            </a:r>
            <a:r>
              <a:rPr lang="en-US" sz="2400">
                <a:hlinkClick r:id="rId4"/>
              </a:rPr>
              <a:t>native and well-adapted plants</a:t>
            </a:r>
            <a:r>
              <a:rPr lang="en-US" sz="2400"/>
              <a:t>.</a:t>
            </a:r>
          </a:p>
        </p:txBody>
      </p:sp>
      <p:cxnSp>
        <p:nvCxnSpPr>
          <p:cNvPr id="6" name="Straight Connector 5">
            <a:extLst>
              <a:ext uri="{FF2B5EF4-FFF2-40B4-BE49-F238E27FC236}">
                <a16:creationId xmlns:a16="http://schemas.microsoft.com/office/drawing/2014/main" id="{72D607BB-849F-7291-2342-27451E337DDD}"/>
              </a:ext>
            </a:extLst>
          </p:cNvPr>
          <p:cNvCxnSpPr/>
          <p:nvPr/>
        </p:nvCxnSpPr>
        <p:spPr>
          <a:xfrm>
            <a:off x="501317" y="1604513"/>
            <a:ext cx="3017520" cy="0"/>
          </a:xfrm>
          <a:prstGeom prst="line">
            <a:avLst/>
          </a:prstGeom>
          <a:ln w="508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170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5c54fe-09a7-4652-b7ba-825ad8a303e6">
      <Terms xmlns="http://schemas.microsoft.com/office/infopath/2007/PartnerControls"/>
    </lcf76f155ced4ddcb4097134ff3c332f>
    <TaxCatchAll xmlns="c7e7cd72-812b-453d-adc5-e8c3541ce8d7" xsi:nil="true"/>
    <SharedWithUsers xmlns="c7e7cd72-812b-453d-adc5-e8c3541ce8d7">
      <UserInfo>
        <DisplayName>Elizabeth Simmons</DisplayName>
        <AccountId>19</AccountId>
        <AccountType/>
      </UserInfo>
      <UserInfo>
        <DisplayName>Laura Lopez</DisplayName>
        <AccountId>1307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92461236380B48A5EE69831DA94BEE" ma:contentTypeVersion="17" ma:contentTypeDescription="Create a new document." ma:contentTypeScope="" ma:versionID="f599148b67c7bfcd2aeeb6ff77fb8c6b">
  <xsd:schema xmlns:xsd="http://www.w3.org/2001/XMLSchema" xmlns:xs="http://www.w3.org/2001/XMLSchema" xmlns:p="http://schemas.microsoft.com/office/2006/metadata/properties" xmlns:ns2="495c54fe-09a7-4652-b7ba-825ad8a303e6" xmlns:ns3="c7e7cd72-812b-453d-adc5-e8c3541ce8d7" targetNamespace="http://schemas.microsoft.com/office/2006/metadata/properties" ma:root="true" ma:fieldsID="48c3239ca39595f17410b10473234102" ns2:_="" ns3:_="">
    <xsd:import namespace="495c54fe-09a7-4652-b7ba-825ad8a303e6"/>
    <xsd:import namespace="c7e7cd72-812b-453d-adc5-e8c3541ce8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c54fe-09a7-4652-b7ba-825ad8a303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43331a-5832-43d4-89ab-8e4db81a9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e7cd72-812b-453d-adc5-e8c3541ce8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56a452-a9a1-450d-9a0c-16b4deab457f}" ma:internalName="TaxCatchAll" ma:showField="CatchAllData" ma:web="c7e7cd72-812b-453d-adc5-e8c3541ce8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C06C97-75CE-49F2-B9EB-201279BE5CBE}">
  <ds:schemaRefs>
    <ds:schemaRef ds:uri="495c54fe-09a7-4652-b7ba-825ad8a303e6"/>
    <ds:schemaRef ds:uri="c7e7cd72-812b-453d-adc5-e8c3541ce8d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0AC043D-AD1B-4DDC-8712-2C1222F9BA30}">
  <ds:schemaRefs>
    <ds:schemaRef ds:uri="http://schemas.microsoft.com/sharepoint/v3/contenttype/forms"/>
  </ds:schemaRefs>
</ds:datastoreItem>
</file>

<file path=customXml/itemProps3.xml><?xml version="1.0" encoding="utf-8"?>
<ds:datastoreItem xmlns:ds="http://schemas.openxmlformats.org/officeDocument/2006/customXml" ds:itemID="{21DC2A4F-9C89-4728-AD3C-3FF577E6B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c54fe-09a7-4652-b7ba-825ad8a303e6"/>
    <ds:schemaRef ds:uri="c7e7cd72-812b-453d-adc5-e8c3541ce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Care of Texas Scout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Care of Texas</dc:title>
  <dc:creator>Vernon Effenberger</dc:creator>
  <cp:revision>17</cp:revision>
  <dcterms:created xsi:type="dcterms:W3CDTF">2023-04-20T14:49:54Z</dcterms:created>
  <dcterms:modified xsi:type="dcterms:W3CDTF">2023-07-18T18:18:35Z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0x010100E992461236380B48A5EE69831DA94BEE</vt:lpwstr>
  </property>
  <property fmtid="{D5CDD505-2E9C-101B-9397-08002B2CF9AE}" pid="3" name="MediaServiceImageTags">
    <vt:lpwstr/>
  </property>
</Properties>
</file>